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801600" cy="9601200" type="A3"/>
  <p:notesSz cx="6858000" cy="9144000"/>
  <p:defaultTextStyle>
    <a:defPPr>
      <a:defRPr lang="fr-FR"/>
    </a:defPPr>
    <a:lvl1pPr marL="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82" y="-72"/>
      </p:cViewPr>
      <p:guideLst>
        <p:guide orient="horz" pos="3024"/>
        <p:guide pos="40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2982596"/>
            <a:ext cx="10881360" cy="20580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0240" y="5440680"/>
            <a:ext cx="8961120" cy="24536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0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6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80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20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9E1E4-9A2D-4FBB-BB7D-42FCE444F49A}" type="datetimeFigureOut">
              <a:rPr lang="fr-FR" smtClean="0"/>
              <a:t>20/06/2013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22109-F89D-4763-9CED-427F961EA5B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7431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9E1E4-9A2D-4FBB-BB7D-42FCE444F49A}" type="datetimeFigureOut">
              <a:rPr lang="fr-FR" smtClean="0"/>
              <a:t>20/06/2013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22109-F89D-4763-9CED-427F961EA5B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4250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994959" y="537845"/>
            <a:ext cx="4031615" cy="1147032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5668" y="537845"/>
            <a:ext cx="11885930" cy="1147032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9E1E4-9A2D-4FBB-BB7D-42FCE444F49A}" type="datetimeFigureOut">
              <a:rPr lang="fr-FR" smtClean="0"/>
              <a:t>20/06/2013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22109-F89D-4763-9CED-427F961EA5B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1602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9E1E4-9A2D-4FBB-BB7D-42FCE444F49A}" type="datetimeFigureOut">
              <a:rPr lang="fr-FR" smtClean="0"/>
              <a:t>20/06/2013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22109-F89D-4763-9CED-427F961EA5B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4578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1238" y="6169661"/>
            <a:ext cx="10881360" cy="1906905"/>
          </a:xfrm>
        </p:spPr>
        <p:txBody>
          <a:bodyPr anchor="t"/>
          <a:lstStyle>
            <a:lvl1pPr algn="l">
              <a:defRPr sz="5600" b="1" cap="all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1238" y="4069399"/>
            <a:ext cx="10881360" cy="2100262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4008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9E1E4-9A2D-4FBB-BB7D-42FCE444F49A}" type="datetimeFigureOut">
              <a:rPr lang="fr-FR" smtClean="0"/>
              <a:t>20/06/2013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22109-F89D-4763-9CED-427F961EA5B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96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5669" y="3135948"/>
            <a:ext cx="7958772" cy="8872220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67800" y="3135948"/>
            <a:ext cx="7958773" cy="8872220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9E1E4-9A2D-4FBB-BB7D-42FCE444F49A}" type="datetimeFigureOut">
              <a:rPr lang="fr-FR" smtClean="0"/>
              <a:t>20/06/2013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22109-F89D-4763-9CED-427F961EA5B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1316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384493"/>
            <a:ext cx="1152144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0080" y="2149158"/>
            <a:ext cx="5656263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080" y="3044825"/>
            <a:ext cx="5656263" cy="5531803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3036" y="2149158"/>
            <a:ext cx="5658485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3036" y="3044825"/>
            <a:ext cx="5658485" cy="5531803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9E1E4-9A2D-4FBB-BB7D-42FCE444F49A}" type="datetimeFigureOut">
              <a:rPr lang="fr-FR" smtClean="0"/>
              <a:t>20/06/2013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22109-F89D-4763-9CED-427F961EA5B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4044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9E1E4-9A2D-4FBB-BB7D-42FCE444F49A}" type="datetimeFigureOut">
              <a:rPr lang="fr-FR" smtClean="0"/>
              <a:t>20/06/2013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22109-F89D-4763-9CED-427F961EA5B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8595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9E1E4-9A2D-4FBB-BB7D-42FCE444F49A}" type="datetimeFigureOut">
              <a:rPr lang="fr-FR" smtClean="0"/>
              <a:t>20/06/2013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22109-F89D-4763-9CED-427F961EA5B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0308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1" y="382270"/>
            <a:ext cx="4211638" cy="162687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5070" y="382271"/>
            <a:ext cx="7156450" cy="8194358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0081" y="2009141"/>
            <a:ext cx="4211638" cy="6567488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9E1E4-9A2D-4FBB-BB7D-42FCE444F49A}" type="datetimeFigureOut">
              <a:rPr lang="fr-FR" smtClean="0"/>
              <a:t>20/06/2013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22109-F89D-4763-9CED-427F961EA5B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85124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9203" y="6720840"/>
            <a:ext cx="7680960" cy="793433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09203" y="857885"/>
            <a:ext cx="7680960" cy="5760720"/>
          </a:xfrm>
        </p:spPr>
        <p:txBody>
          <a:bodyPr/>
          <a:lstStyle>
            <a:lvl1pPr marL="0" indent="0">
              <a:buNone/>
              <a:defRPr sz="4500"/>
            </a:lvl1pPr>
            <a:lvl2pPr marL="640080" indent="0">
              <a:buNone/>
              <a:defRPr sz="3900"/>
            </a:lvl2pPr>
            <a:lvl3pPr marL="1280160" indent="0">
              <a:buNone/>
              <a:defRPr sz="340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09203" y="7514273"/>
            <a:ext cx="7680960" cy="1126807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9E1E4-9A2D-4FBB-BB7D-42FCE444F49A}" type="datetimeFigureOut">
              <a:rPr lang="fr-FR" smtClean="0"/>
              <a:t>20/06/2013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22109-F89D-4763-9CED-427F961EA5B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885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0080" y="384493"/>
            <a:ext cx="11521440" cy="1600200"/>
          </a:xfrm>
          <a:prstGeom prst="rect">
            <a:avLst/>
          </a:prstGeom>
        </p:spPr>
        <p:txBody>
          <a:bodyPr vert="horz" lIns="128016" tIns="64008" rIns="128016" bIns="64008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0080" y="2240281"/>
            <a:ext cx="11521440" cy="6336348"/>
          </a:xfrm>
          <a:prstGeom prst="rect">
            <a:avLst/>
          </a:prstGeom>
        </p:spPr>
        <p:txBody>
          <a:bodyPr vert="horz" lIns="128016" tIns="64008" rIns="128016" bIns="6400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" y="8898891"/>
            <a:ext cx="29870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69E1E4-9A2D-4FBB-BB7D-42FCE444F49A}" type="datetimeFigureOut">
              <a:rPr lang="fr-FR" smtClean="0"/>
              <a:t>20/06/2013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73880" y="8898891"/>
            <a:ext cx="40538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74480" y="8898891"/>
            <a:ext cx="29870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A22109-F89D-4763-9CED-427F961EA5B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610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80160" rtl="0" eaLnBrk="1" latinLnBrk="0" hangingPunct="1">
        <a:spcBef>
          <a:spcPct val="0"/>
        </a:spcBef>
        <a:buNone/>
        <a:defRPr sz="6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0060" indent="-480060" algn="l" defTabSz="1280160" rtl="0" eaLnBrk="1" latinLnBrk="0" hangingPunct="1">
        <a:spcBef>
          <a:spcPct val="20000"/>
        </a:spcBef>
        <a:buFont typeface="Arial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40130" indent="-400050" algn="l" defTabSz="1280160" rtl="0" eaLnBrk="1" latinLnBrk="0" hangingPunct="1">
        <a:spcBef>
          <a:spcPct val="20000"/>
        </a:spcBef>
        <a:buFont typeface="Arial" pitchFamily="34" charset="0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1" name="Straight Arrow Connector 260"/>
          <p:cNvCxnSpPr>
            <a:endCxn id="262" idx="1"/>
          </p:cNvCxnSpPr>
          <p:nvPr/>
        </p:nvCxnSpPr>
        <p:spPr>
          <a:xfrm>
            <a:off x="2908130" y="3622491"/>
            <a:ext cx="7195251" cy="0"/>
          </a:xfrm>
          <a:prstGeom prst="straightConnector1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  <a:tailEnd type="arrow"/>
          </a:ln>
          <a:effectLst/>
        </p:spPr>
      </p:cxnSp>
      <p:sp>
        <p:nvSpPr>
          <p:cNvPr id="262" name="TextBox 261"/>
          <p:cNvSpPr txBox="1"/>
          <p:nvPr/>
        </p:nvSpPr>
        <p:spPr>
          <a:xfrm>
            <a:off x="10103381" y="3491686"/>
            <a:ext cx="958917" cy="261610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uphemia"/>
                <a:ea typeface="+mn-ea"/>
                <a:cs typeface="+mn-cs"/>
              </a:rPr>
              <a:t>zaman </a:t>
            </a:r>
            <a:r>
              <a:rPr kumimoji="0" lang="tr-TR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uphemia"/>
                <a:ea typeface="+mn-ea"/>
                <a:cs typeface="+mn-cs"/>
              </a:rPr>
              <a:t>(ms)</a:t>
            </a:r>
            <a:endParaRPr kumimoji="0" lang="fr-FR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Euphemia"/>
              <a:ea typeface="+mn-ea"/>
              <a:cs typeface="+mn-cs"/>
            </a:endParaRPr>
          </a:p>
        </p:txBody>
      </p:sp>
      <p:cxnSp>
        <p:nvCxnSpPr>
          <p:cNvPr id="263" name="Straight Connector 262"/>
          <p:cNvCxnSpPr/>
          <p:nvPr/>
        </p:nvCxnSpPr>
        <p:spPr>
          <a:xfrm>
            <a:off x="2931573" y="353248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264" name="Straight Connector 263"/>
          <p:cNvCxnSpPr/>
          <p:nvPr/>
        </p:nvCxnSpPr>
        <p:spPr>
          <a:xfrm>
            <a:off x="2963677" y="353398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265" name="Straight Connector 264"/>
          <p:cNvCxnSpPr/>
          <p:nvPr/>
        </p:nvCxnSpPr>
        <p:spPr>
          <a:xfrm>
            <a:off x="3003581" y="353248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266" name="Straight Connector 265"/>
          <p:cNvCxnSpPr/>
          <p:nvPr/>
        </p:nvCxnSpPr>
        <p:spPr>
          <a:xfrm>
            <a:off x="3044069" y="353248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267" name="Straight Connector 266"/>
          <p:cNvCxnSpPr/>
          <p:nvPr/>
        </p:nvCxnSpPr>
        <p:spPr>
          <a:xfrm>
            <a:off x="3076172" y="353398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268" name="Straight Connector 267"/>
          <p:cNvCxnSpPr/>
          <p:nvPr/>
        </p:nvCxnSpPr>
        <p:spPr>
          <a:xfrm>
            <a:off x="3116076" y="353248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269" name="Straight Connector 268"/>
          <p:cNvCxnSpPr/>
          <p:nvPr/>
        </p:nvCxnSpPr>
        <p:spPr>
          <a:xfrm>
            <a:off x="3155984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270" name="Straight Connector 269"/>
          <p:cNvCxnSpPr/>
          <p:nvPr/>
        </p:nvCxnSpPr>
        <p:spPr>
          <a:xfrm>
            <a:off x="3188090" y="353248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271" name="Straight Connector 270"/>
          <p:cNvCxnSpPr/>
          <p:nvPr/>
        </p:nvCxnSpPr>
        <p:spPr>
          <a:xfrm>
            <a:off x="3227992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272" name="Straight Connector 271"/>
          <p:cNvCxnSpPr/>
          <p:nvPr/>
        </p:nvCxnSpPr>
        <p:spPr>
          <a:xfrm>
            <a:off x="3268481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273" name="Straight Connector 272"/>
          <p:cNvCxnSpPr/>
          <p:nvPr/>
        </p:nvCxnSpPr>
        <p:spPr>
          <a:xfrm>
            <a:off x="3300585" y="353248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274" name="Straight Connector 273"/>
          <p:cNvCxnSpPr/>
          <p:nvPr/>
        </p:nvCxnSpPr>
        <p:spPr>
          <a:xfrm>
            <a:off x="3340489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sp>
        <p:nvSpPr>
          <p:cNvPr id="275" name="TextBox 274"/>
          <p:cNvSpPr txBox="1"/>
          <p:nvPr/>
        </p:nvSpPr>
        <p:spPr>
          <a:xfrm>
            <a:off x="1997218" y="3388399"/>
            <a:ext cx="91563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914400"/>
            <a:r>
              <a:rPr lang="tr-TR" sz="1100" b="1" dirty="0" smtClean="0">
                <a:solidFill>
                  <a:srgbClr val="0070C0"/>
                </a:solidFill>
                <a:latin typeface="Euphemia"/>
              </a:rPr>
              <a:t>motor sinit</a:t>
            </a:r>
            <a:endParaRPr lang="tr-TR" sz="1100" b="1" dirty="0">
              <a:solidFill>
                <a:srgbClr val="0070C0"/>
              </a:solidFill>
              <a:latin typeface="Euphemia"/>
            </a:endParaRPr>
          </a:p>
          <a:p>
            <a:pPr algn="r" defTabSz="914400"/>
            <a:r>
              <a:rPr lang="tr-TR" sz="1100" b="1" dirty="0" smtClean="0">
                <a:solidFill>
                  <a:srgbClr val="0070C0"/>
                </a:solidFill>
                <a:latin typeface="Euphemia"/>
              </a:rPr>
              <a:t>yanıtları</a:t>
            </a:r>
            <a:endParaRPr lang="fr-FR" sz="1100" b="1" dirty="0">
              <a:solidFill>
                <a:srgbClr val="0070C0"/>
              </a:solidFill>
              <a:latin typeface="Euphemia"/>
            </a:endParaRPr>
          </a:p>
        </p:txBody>
      </p:sp>
      <p:cxnSp>
        <p:nvCxnSpPr>
          <p:cNvPr id="276" name="Straight Connector 275"/>
          <p:cNvCxnSpPr/>
          <p:nvPr/>
        </p:nvCxnSpPr>
        <p:spPr>
          <a:xfrm>
            <a:off x="3372536" y="353248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277" name="Straight Connector 276"/>
          <p:cNvCxnSpPr/>
          <p:nvPr/>
        </p:nvCxnSpPr>
        <p:spPr>
          <a:xfrm>
            <a:off x="3404639" y="353398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278" name="Straight Connector 277"/>
          <p:cNvCxnSpPr/>
          <p:nvPr/>
        </p:nvCxnSpPr>
        <p:spPr>
          <a:xfrm>
            <a:off x="3444544" y="353248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279" name="Straight Connector 278"/>
          <p:cNvCxnSpPr/>
          <p:nvPr/>
        </p:nvCxnSpPr>
        <p:spPr>
          <a:xfrm>
            <a:off x="3485033" y="353248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280" name="Straight Connector 279"/>
          <p:cNvCxnSpPr/>
          <p:nvPr/>
        </p:nvCxnSpPr>
        <p:spPr>
          <a:xfrm>
            <a:off x="3517136" y="353398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281" name="Straight Connector 280"/>
          <p:cNvCxnSpPr/>
          <p:nvPr/>
        </p:nvCxnSpPr>
        <p:spPr>
          <a:xfrm>
            <a:off x="3557041" y="353248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282" name="Straight Connector 281"/>
          <p:cNvCxnSpPr/>
          <p:nvPr/>
        </p:nvCxnSpPr>
        <p:spPr>
          <a:xfrm>
            <a:off x="3596948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283" name="Straight Connector 282"/>
          <p:cNvCxnSpPr/>
          <p:nvPr/>
        </p:nvCxnSpPr>
        <p:spPr>
          <a:xfrm>
            <a:off x="3629052" y="353248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284" name="Straight Connector 283"/>
          <p:cNvCxnSpPr/>
          <p:nvPr/>
        </p:nvCxnSpPr>
        <p:spPr>
          <a:xfrm>
            <a:off x="3668956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285" name="Straight Connector 284"/>
          <p:cNvCxnSpPr/>
          <p:nvPr/>
        </p:nvCxnSpPr>
        <p:spPr>
          <a:xfrm>
            <a:off x="3709444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286" name="Straight Connector 285"/>
          <p:cNvCxnSpPr/>
          <p:nvPr/>
        </p:nvCxnSpPr>
        <p:spPr>
          <a:xfrm>
            <a:off x="3741547" y="353248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287" name="Straight Connector 286"/>
          <p:cNvCxnSpPr/>
          <p:nvPr/>
        </p:nvCxnSpPr>
        <p:spPr>
          <a:xfrm>
            <a:off x="3781452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288" name="Straight Connector 287"/>
          <p:cNvCxnSpPr/>
          <p:nvPr/>
        </p:nvCxnSpPr>
        <p:spPr>
          <a:xfrm>
            <a:off x="3818843" y="353248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289" name="Straight Connector 288"/>
          <p:cNvCxnSpPr/>
          <p:nvPr/>
        </p:nvCxnSpPr>
        <p:spPr>
          <a:xfrm>
            <a:off x="3859332" y="353248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290" name="Straight Connector 289"/>
          <p:cNvCxnSpPr/>
          <p:nvPr/>
        </p:nvCxnSpPr>
        <p:spPr>
          <a:xfrm>
            <a:off x="3891435" y="353398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291" name="Straight Connector 290"/>
          <p:cNvCxnSpPr/>
          <p:nvPr/>
        </p:nvCxnSpPr>
        <p:spPr>
          <a:xfrm>
            <a:off x="3931340" y="353248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292" name="Straight Connector 291"/>
          <p:cNvCxnSpPr/>
          <p:nvPr/>
        </p:nvCxnSpPr>
        <p:spPr>
          <a:xfrm>
            <a:off x="3971247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293" name="Straight Connector 292"/>
          <p:cNvCxnSpPr/>
          <p:nvPr/>
        </p:nvCxnSpPr>
        <p:spPr>
          <a:xfrm>
            <a:off x="4003351" y="353248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294" name="Straight Connector 293"/>
          <p:cNvCxnSpPr/>
          <p:nvPr/>
        </p:nvCxnSpPr>
        <p:spPr>
          <a:xfrm>
            <a:off x="4043255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295" name="Straight Connector 294"/>
          <p:cNvCxnSpPr/>
          <p:nvPr/>
        </p:nvCxnSpPr>
        <p:spPr>
          <a:xfrm>
            <a:off x="4083743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296" name="Straight Connector 295"/>
          <p:cNvCxnSpPr/>
          <p:nvPr/>
        </p:nvCxnSpPr>
        <p:spPr>
          <a:xfrm>
            <a:off x="4115846" y="353248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297" name="Straight Connector 296"/>
          <p:cNvCxnSpPr/>
          <p:nvPr/>
        </p:nvCxnSpPr>
        <p:spPr>
          <a:xfrm>
            <a:off x="4155750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298" name="Straight Connector 297"/>
          <p:cNvCxnSpPr/>
          <p:nvPr/>
        </p:nvCxnSpPr>
        <p:spPr>
          <a:xfrm>
            <a:off x="4187797" y="353248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299" name="Straight Connector 298"/>
          <p:cNvCxnSpPr/>
          <p:nvPr/>
        </p:nvCxnSpPr>
        <p:spPr>
          <a:xfrm>
            <a:off x="4219903" y="353398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00" name="Straight Connector 299"/>
          <p:cNvCxnSpPr/>
          <p:nvPr/>
        </p:nvCxnSpPr>
        <p:spPr>
          <a:xfrm>
            <a:off x="4259805" y="353248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01" name="Straight Connector 300"/>
          <p:cNvCxnSpPr/>
          <p:nvPr/>
        </p:nvCxnSpPr>
        <p:spPr>
          <a:xfrm>
            <a:off x="4300294" y="353248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02" name="Straight Connector 301"/>
          <p:cNvCxnSpPr/>
          <p:nvPr/>
        </p:nvCxnSpPr>
        <p:spPr>
          <a:xfrm>
            <a:off x="4332398" y="353398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03" name="Straight Connector 302"/>
          <p:cNvCxnSpPr/>
          <p:nvPr/>
        </p:nvCxnSpPr>
        <p:spPr>
          <a:xfrm>
            <a:off x="4372302" y="353248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04" name="Straight Connector 303"/>
          <p:cNvCxnSpPr/>
          <p:nvPr/>
        </p:nvCxnSpPr>
        <p:spPr>
          <a:xfrm>
            <a:off x="4412210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05" name="Straight Connector 304"/>
          <p:cNvCxnSpPr/>
          <p:nvPr/>
        </p:nvCxnSpPr>
        <p:spPr>
          <a:xfrm>
            <a:off x="4444314" y="353248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06" name="Straight Connector 305"/>
          <p:cNvCxnSpPr/>
          <p:nvPr/>
        </p:nvCxnSpPr>
        <p:spPr>
          <a:xfrm>
            <a:off x="4484218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07" name="Straight Connector 306"/>
          <p:cNvCxnSpPr/>
          <p:nvPr/>
        </p:nvCxnSpPr>
        <p:spPr>
          <a:xfrm>
            <a:off x="4483916" y="353248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08" name="Straight Connector 307"/>
          <p:cNvCxnSpPr/>
          <p:nvPr/>
        </p:nvCxnSpPr>
        <p:spPr>
          <a:xfrm>
            <a:off x="4523820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09" name="Straight Connector 308"/>
          <p:cNvCxnSpPr/>
          <p:nvPr/>
        </p:nvCxnSpPr>
        <p:spPr>
          <a:xfrm>
            <a:off x="4563728" y="352947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10" name="Straight Connector 309"/>
          <p:cNvCxnSpPr/>
          <p:nvPr/>
        </p:nvCxnSpPr>
        <p:spPr>
          <a:xfrm>
            <a:off x="4595831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11" name="Straight Connector 310"/>
          <p:cNvCxnSpPr/>
          <p:nvPr/>
        </p:nvCxnSpPr>
        <p:spPr>
          <a:xfrm>
            <a:off x="4635736" y="352947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12" name="Straight Connector 311"/>
          <p:cNvCxnSpPr/>
          <p:nvPr/>
        </p:nvCxnSpPr>
        <p:spPr>
          <a:xfrm>
            <a:off x="4676225" y="352947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13" name="Straight Connector 312"/>
          <p:cNvCxnSpPr/>
          <p:nvPr/>
        </p:nvCxnSpPr>
        <p:spPr>
          <a:xfrm>
            <a:off x="4708328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14" name="Straight Connector 313"/>
          <p:cNvCxnSpPr/>
          <p:nvPr/>
        </p:nvCxnSpPr>
        <p:spPr>
          <a:xfrm>
            <a:off x="4748233" y="352947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15" name="Straight Connector 314"/>
          <p:cNvCxnSpPr/>
          <p:nvPr/>
        </p:nvCxnSpPr>
        <p:spPr>
          <a:xfrm>
            <a:off x="4780279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16" name="Straight Connector 315"/>
          <p:cNvCxnSpPr/>
          <p:nvPr/>
        </p:nvCxnSpPr>
        <p:spPr>
          <a:xfrm>
            <a:off x="4812383" y="353248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17" name="Straight Connector 316"/>
          <p:cNvCxnSpPr/>
          <p:nvPr/>
        </p:nvCxnSpPr>
        <p:spPr>
          <a:xfrm>
            <a:off x="4852287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18" name="Straight Connector 317"/>
          <p:cNvCxnSpPr/>
          <p:nvPr/>
        </p:nvCxnSpPr>
        <p:spPr>
          <a:xfrm>
            <a:off x="4861801" y="353248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19" name="Straight Connector 318"/>
          <p:cNvCxnSpPr/>
          <p:nvPr/>
        </p:nvCxnSpPr>
        <p:spPr>
          <a:xfrm>
            <a:off x="4901706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20" name="Straight Connector 319"/>
          <p:cNvCxnSpPr/>
          <p:nvPr/>
        </p:nvCxnSpPr>
        <p:spPr>
          <a:xfrm>
            <a:off x="4942193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21" name="Straight Connector 320"/>
          <p:cNvCxnSpPr/>
          <p:nvPr/>
        </p:nvCxnSpPr>
        <p:spPr>
          <a:xfrm>
            <a:off x="4974296" y="353248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22" name="Straight Connector 321"/>
          <p:cNvCxnSpPr/>
          <p:nvPr/>
        </p:nvCxnSpPr>
        <p:spPr>
          <a:xfrm>
            <a:off x="5014201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23" name="Straight Connector 322"/>
          <p:cNvCxnSpPr/>
          <p:nvPr/>
        </p:nvCxnSpPr>
        <p:spPr>
          <a:xfrm>
            <a:off x="5054108" y="352947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24" name="Straight Connector 323"/>
          <p:cNvCxnSpPr/>
          <p:nvPr/>
        </p:nvCxnSpPr>
        <p:spPr>
          <a:xfrm>
            <a:off x="5086214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25" name="Straight Connector 324"/>
          <p:cNvCxnSpPr/>
          <p:nvPr/>
        </p:nvCxnSpPr>
        <p:spPr>
          <a:xfrm>
            <a:off x="5126116" y="352947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26" name="Straight Connector 325"/>
          <p:cNvCxnSpPr/>
          <p:nvPr/>
        </p:nvCxnSpPr>
        <p:spPr>
          <a:xfrm>
            <a:off x="5166605" y="352947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27" name="Straight Connector 326"/>
          <p:cNvCxnSpPr/>
          <p:nvPr/>
        </p:nvCxnSpPr>
        <p:spPr>
          <a:xfrm>
            <a:off x="5198709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28" name="Straight Connector 327"/>
          <p:cNvCxnSpPr/>
          <p:nvPr/>
        </p:nvCxnSpPr>
        <p:spPr>
          <a:xfrm>
            <a:off x="5238613" y="352947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29" name="Straight Connector 328"/>
          <p:cNvCxnSpPr/>
          <p:nvPr/>
        </p:nvCxnSpPr>
        <p:spPr>
          <a:xfrm>
            <a:off x="5276004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30" name="Straight Connector 329"/>
          <p:cNvCxnSpPr/>
          <p:nvPr/>
        </p:nvCxnSpPr>
        <p:spPr>
          <a:xfrm>
            <a:off x="5316492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31" name="Straight Connector 330"/>
          <p:cNvCxnSpPr/>
          <p:nvPr/>
        </p:nvCxnSpPr>
        <p:spPr>
          <a:xfrm>
            <a:off x="5348595" y="353248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32" name="Straight Connector 331"/>
          <p:cNvCxnSpPr/>
          <p:nvPr/>
        </p:nvCxnSpPr>
        <p:spPr>
          <a:xfrm>
            <a:off x="5388500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33" name="Straight Connector 332"/>
          <p:cNvCxnSpPr/>
          <p:nvPr/>
        </p:nvCxnSpPr>
        <p:spPr>
          <a:xfrm>
            <a:off x="5428407" y="352947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34" name="Straight Connector 333"/>
          <p:cNvCxnSpPr/>
          <p:nvPr/>
        </p:nvCxnSpPr>
        <p:spPr>
          <a:xfrm>
            <a:off x="5460513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35" name="Straight Connector 334"/>
          <p:cNvCxnSpPr/>
          <p:nvPr/>
        </p:nvCxnSpPr>
        <p:spPr>
          <a:xfrm>
            <a:off x="5500415" y="352947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36" name="Straight Connector 335"/>
          <p:cNvCxnSpPr/>
          <p:nvPr/>
        </p:nvCxnSpPr>
        <p:spPr>
          <a:xfrm>
            <a:off x="5540904" y="352947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37" name="Straight Connector 336"/>
          <p:cNvCxnSpPr/>
          <p:nvPr/>
        </p:nvCxnSpPr>
        <p:spPr>
          <a:xfrm>
            <a:off x="5573008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38" name="Straight Connector 337"/>
          <p:cNvCxnSpPr/>
          <p:nvPr/>
        </p:nvCxnSpPr>
        <p:spPr>
          <a:xfrm>
            <a:off x="5612912" y="352947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39" name="Straight Connector 338"/>
          <p:cNvCxnSpPr/>
          <p:nvPr/>
        </p:nvCxnSpPr>
        <p:spPr>
          <a:xfrm>
            <a:off x="5644959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40" name="Straight Connector 339"/>
          <p:cNvCxnSpPr/>
          <p:nvPr/>
        </p:nvCxnSpPr>
        <p:spPr>
          <a:xfrm>
            <a:off x="5677063" y="353248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41" name="Straight Connector 340"/>
          <p:cNvCxnSpPr/>
          <p:nvPr/>
        </p:nvCxnSpPr>
        <p:spPr>
          <a:xfrm>
            <a:off x="5716967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42" name="Straight Connector 341"/>
          <p:cNvCxnSpPr/>
          <p:nvPr/>
        </p:nvCxnSpPr>
        <p:spPr>
          <a:xfrm>
            <a:off x="5757454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43" name="Straight Connector 342"/>
          <p:cNvCxnSpPr/>
          <p:nvPr/>
        </p:nvCxnSpPr>
        <p:spPr>
          <a:xfrm>
            <a:off x="5748539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44" name="Straight Connector 343"/>
          <p:cNvCxnSpPr/>
          <p:nvPr/>
        </p:nvCxnSpPr>
        <p:spPr>
          <a:xfrm>
            <a:off x="5780645" y="353248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45" name="Straight Connector 344"/>
          <p:cNvCxnSpPr/>
          <p:nvPr/>
        </p:nvCxnSpPr>
        <p:spPr>
          <a:xfrm>
            <a:off x="5820549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46" name="Straight Connector 345"/>
          <p:cNvCxnSpPr/>
          <p:nvPr/>
        </p:nvCxnSpPr>
        <p:spPr>
          <a:xfrm>
            <a:off x="5860457" y="352947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47" name="Straight Connector 346"/>
          <p:cNvCxnSpPr/>
          <p:nvPr/>
        </p:nvCxnSpPr>
        <p:spPr>
          <a:xfrm>
            <a:off x="5892560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48" name="Straight Connector 347"/>
          <p:cNvCxnSpPr/>
          <p:nvPr/>
        </p:nvCxnSpPr>
        <p:spPr>
          <a:xfrm>
            <a:off x="5932465" y="352947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49" name="Straight Connector 348"/>
          <p:cNvCxnSpPr/>
          <p:nvPr/>
        </p:nvCxnSpPr>
        <p:spPr>
          <a:xfrm>
            <a:off x="5932459" y="3530059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50" name="Straight Connector 349"/>
          <p:cNvCxnSpPr/>
          <p:nvPr/>
        </p:nvCxnSpPr>
        <p:spPr>
          <a:xfrm>
            <a:off x="5972369" y="3533317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51" name="Straight Connector 350"/>
          <p:cNvCxnSpPr/>
          <p:nvPr/>
        </p:nvCxnSpPr>
        <p:spPr>
          <a:xfrm>
            <a:off x="6008447" y="352915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52" name="Straight Arrow Connector 351"/>
          <p:cNvCxnSpPr>
            <a:endCxn id="353" idx="1"/>
          </p:cNvCxnSpPr>
          <p:nvPr/>
        </p:nvCxnSpPr>
        <p:spPr>
          <a:xfrm flipV="1">
            <a:off x="2909409" y="3118435"/>
            <a:ext cx="7184143" cy="6144"/>
          </a:xfrm>
          <a:prstGeom prst="straightConnector1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  <a:tailEnd type="arrow"/>
          </a:ln>
          <a:effectLst/>
        </p:spPr>
      </p:cxnSp>
      <p:sp>
        <p:nvSpPr>
          <p:cNvPr id="353" name="TextBox 352"/>
          <p:cNvSpPr txBox="1"/>
          <p:nvPr/>
        </p:nvSpPr>
        <p:spPr>
          <a:xfrm>
            <a:off x="10093552" y="2987630"/>
            <a:ext cx="958917" cy="261610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uphemia"/>
                <a:ea typeface="+mn-ea"/>
                <a:cs typeface="+mn-cs"/>
              </a:rPr>
              <a:t>zaman </a:t>
            </a:r>
            <a:r>
              <a:rPr kumimoji="0" lang="tr-TR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uphemia"/>
                <a:ea typeface="+mn-ea"/>
                <a:cs typeface="+mn-cs"/>
              </a:rPr>
              <a:t>(ms)</a:t>
            </a:r>
            <a:endParaRPr kumimoji="0" lang="fr-FR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Euphemia"/>
              <a:ea typeface="+mn-ea"/>
              <a:cs typeface="+mn-cs"/>
            </a:endParaRPr>
          </a:p>
        </p:txBody>
      </p:sp>
      <p:cxnSp>
        <p:nvCxnSpPr>
          <p:cNvPr id="354" name="Straight Connector 353"/>
          <p:cNvCxnSpPr/>
          <p:nvPr/>
        </p:nvCxnSpPr>
        <p:spPr>
          <a:xfrm>
            <a:off x="3234853" y="302144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sp>
        <p:nvSpPr>
          <p:cNvPr id="355" name="TextBox 354"/>
          <p:cNvSpPr txBox="1"/>
          <p:nvPr/>
        </p:nvSpPr>
        <p:spPr>
          <a:xfrm>
            <a:off x="2306357" y="2980651"/>
            <a:ext cx="6687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tr-TR" sz="1100" b="1" dirty="0" smtClean="0">
                <a:solidFill>
                  <a:srgbClr val="FF0000"/>
                </a:solidFill>
                <a:latin typeface="Euphemia"/>
              </a:rPr>
              <a:t>uyarılar</a:t>
            </a:r>
            <a:endParaRPr lang="fr-FR" sz="1100" b="1" dirty="0">
              <a:solidFill>
                <a:srgbClr val="FF0000"/>
              </a:solidFill>
              <a:latin typeface="Euphemia"/>
            </a:endParaRPr>
          </a:p>
        </p:txBody>
      </p:sp>
      <p:cxnSp>
        <p:nvCxnSpPr>
          <p:cNvPr id="356" name="Straight Connector 355"/>
          <p:cNvCxnSpPr/>
          <p:nvPr/>
        </p:nvCxnSpPr>
        <p:spPr>
          <a:xfrm>
            <a:off x="3845508" y="302773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cxnSp>
        <p:nvCxnSpPr>
          <p:cNvPr id="357" name="Straight Connector 356"/>
          <p:cNvCxnSpPr/>
          <p:nvPr/>
        </p:nvCxnSpPr>
        <p:spPr>
          <a:xfrm>
            <a:off x="4637015" y="3030945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cxnSp>
        <p:nvCxnSpPr>
          <p:cNvPr id="358" name="Straight Connector 357"/>
          <p:cNvCxnSpPr/>
          <p:nvPr/>
        </p:nvCxnSpPr>
        <p:spPr>
          <a:xfrm>
            <a:off x="5501695" y="302773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sp>
        <p:nvSpPr>
          <p:cNvPr id="359" name="Rectangle 358"/>
          <p:cNvSpPr/>
          <p:nvPr/>
        </p:nvSpPr>
        <p:spPr>
          <a:xfrm>
            <a:off x="3076177" y="2983229"/>
            <a:ext cx="328467" cy="772645"/>
          </a:xfrm>
          <a:prstGeom prst="rect">
            <a:avLst/>
          </a:prstGeom>
          <a:solidFill>
            <a:srgbClr val="DDDDDD">
              <a:alpha val="50000"/>
            </a:srgbClr>
          </a:solidFill>
          <a:ln w="12700" cap="flat" cmpd="sng" algn="ctr">
            <a:solidFill>
              <a:srgbClr val="DDDDDD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  <a:ea typeface="+mn-ea"/>
              <a:cs typeface="+mn-cs"/>
            </a:endParaRPr>
          </a:p>
        </p:txBody>
      </p:sp>
      <p:sp>
        <p:nvSpPr>
          <p:cNvPr id="360" name="Rectangle 359"/>
          <p:cNvSpPr/>
          <p:nvPr/>
        </p:nvSpPr>
        <p:spPr>
          <a:xfrm>
            <a:off x="3680119" y="2983229"/>
            <a:ext cx="328467" cy="772645"/>
          </a:xfrm>
          <a:prstGeom prst="rect">
            <a:avLst/>
          </a:prstGeom>
          <a:solidFill>
            <a:srgbClr val="DDDDDD">
              <a:alpha val="50000"/>
            </a:srgbClr>
          </a:solidFill>
          <a:ln w="12700" cap="flat" cmpd="sng" algn="ctr">
            <a:solidFill>
              <a:srgbClr val="DDDDDD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  <a:ea typeface="+mn-ea"/>
              <a:cs typeface="+mn-cs"/>
            </a:endParaRPr>
          </a:p>
        </p:txBody>
      </p:sp>
      <p:sp>
        <p:nvSpPr>
          <p:cNvPr id="361" name="Rectangle 360"/>
          <p:cNvSpPr/>
          <p:nvPr/>
        </p:nvSpPr>
        <p:spPr>
          <a:xfrm>
            <a:off x="4484221" y="2983229"/>
            <a:ext cx="328467" cy="772645"/>
          </a:xfrm>
          <a:prstGeom prst="rect">
            <a:avLst/>
          </a:prstGeom>
          <a:solidFill>
            <a:srgbClr val="DDDDDD">
              <a:alpha val="50000"/>
            </a:srgbClr>
          </a:solidFill>
          <a:ln w="12700" cap="flat" cmpd="sng" algn="ctr">
            <a:solidFill>
              <a:srgbClr val="DDDDDD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  <a:ea typeface="+mn-ea"/>
              <a:cs typeface="+mn-cs"/>
            </a:endParaRPr>
          </a:p>
        </p:txBody>
      </p:sp>
      <p:sp>
        <p:nvSpPr>
          <p:cNvPr id="362" name="Rectangle 361"/>
          <p:cNvSpPr/>
          <p:nvPr/>
        </p:nvSpPr>
        <p:spPr>
          <a:xfrm>
            <a:off x="5338960" y="2979789"/>
            <a:ext cx="328467" cy="772645"/>
          </a:xfrm>
          <a:prstGeom prst="rect">
            <a:avLst/>
          </a:prstGeom>
          <a:solidFill>
            <a:srgbClr val="DDDDDD">
              <a:alpha val="50000"/>
            </a:srgbClr>
          </a:solidFill>
          <a:ln w="12700" cap="flat" cmpd="sng" algn="ctr">
            <a:solidFill>
              <a:srgbClr val="DDDDDD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  <a:ea typeface="+mn-ea"/>
              <a:cs typeface="+mn-cs"/>
            </a:endParaRPr>
          </a:p>
        </p:txBody>
      </p:sp>
      <p:cxnSp>
        <p:nvCxnSpPr>
          <p:cNvPr id="363" name="Straight Connector 362"/>
          <p:cNvCxnSpPr>
            <a:stCxn id="10" idx="0"/>
            <a:endCxn id="486" idx="2"/>
          </p:cNvCxnSpPr>
          <p:nvPr/>
        </p:nvCxnSpPr>
        <p:spPr>
          <a:xfrm flipH="1" flipV="1">
            <a:off x="6152465" y="3752434"/>
            <a:ext cx="179116" cy="3226932"/>
          </a:xfrm>
          <a:prstGeom prst="line">
            <a:avLst/>
          </a:prstGeom>
          <a:noFill/>
          <a:ln w="19050" cap="flat" cmpd="sng" algn="ctr">
            <a:solidFill>
              <a:srgbClr val="4D4D4D"/>
            </a:solidFill>
            <a:prstDash val="lgDashDotDot"/>
            <a:miter lim="800000"/>
          </a:ln>
          <a:effectLst/>
        </p:spPr>
      </p:cxnSp>
      <p:cxnSp>
        <p:nvCxnSpPr>
          <p:cNvPr id="364" name="Straight Connector 363"/>
          <p:cNvCxnSpPr>
            <a:stCxn id="3" idx="0"/>
            <a:endCxn id="359" idx="2"/>
          </p:cNvCxnSpPr>
          <p:nvPr/>
        </p:nvCxnSpPr>
        <p:spPr>
          <a:xfrm flipH="1" flipV="1">
            <a:off x="3240411" y="3755874"/>
            <a:ext cx="1782312" cy="879858"/>
          </a:xfrm>
          <a:prstGeom prst="line">
            <a:avLst/>
          </a:prstGeom>
          <a:noFill/>
          <a:ln w="19050" cap="flat" cmpd="sng" algn="ctr">
            <a:solidFill>
              <a:srgbClr val="5F5F5F"/>
            </a:solidFill>
            <a:prstDash val="sysDash"/>
            <a:miter lim="800000"/>
          </a:ln>
          <a:effectLst/>
        </p:spPr>
      </p:cxnSp>
      <p:cxnSp>
        <p:nvCxnSpPr>
          <p:cNvPr id="365" name="Straight Connector 364"/>
          <p:cNvCxnSpPr>
            <a:stCxn id="3" idx="0"/>
            <a:endCxn id="487" idx="2"/>
          </p:cNvCxnSpPr>
          <p:nvPr/>
        </p:nvCxnSpPr>
        <p:spPr>
          <a:xfrm flipV="1">
            <a:off x="5022723" y="3752434"/>
            <a:ext cx="1840467" cy="883298"/>
          </a:xfrm>
          <a:prstGeom prst="line">
            <a:avLst/>
          </a:prstGeom>
          <a:noFill/>
          <a:ln w="19050" cap="flat" cmpd="sng" algn="ctr">
            <a:solidFill>
              <a:srgbClr val="5F5F5F"/>
            </a:solidFill>
            <a:prstDash val="sysDash"/>
            <a:miter lim="800000"/>
          </a:ln>
          <a:effectLst/>
        </p:spPr>
      </p:cxnSp>
      <p:pic>
        <p:nvPicPr>
          <p:cNvPr id="366" name="Picture 36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8802" y="601496"/>
            <a:ext cx="2780348" cy="1510243"/>
          </a:xfrm>
          <a:prstGeom prst="rect">
            <a:avLst/>
          </a:prstGeom>
          <a:ln>
            <a:solidFill>
              <a:srgbClr val="F8F8F8">
                <a:lumMod val="50000"/>
              </a:srgbClr>
            </a:solidFill>
          </a:ln>
        </p:spPr>
      </p:pic>
      <p:sp>
        <p:nvSpPr>
          <p:cNvPr id="367" name="Right Arrow 366"/>
          <p:cNvSpPr/>
          <p:nvPr/>
        </p:nvSpPr>
        <p:spPr>
          <a:xfrm>
            <a:off x="6184775" y="1171002"/>
            <a:ext cx="535574" cy="371230"/>
          </a:xfrm>
          <a:prstGeom prst="rightArrow">
            <a:avLst/>
          </a:prstGeom>
          <a:solidFill>
            <a:srgbClr val="F8F8F8">
              <a:lumMod val="50000"/>
            </a:srgbClr>
          </a:solidFill>
          <a:ln w="12700" cap="flat" cmpd="sng" algn="ctr">
            <a:solidFill>
              <a:srgbClr val="DDDDDD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  <a:ea typeface="+mn-ea"/>
              <a:cs typeface="+mn-cs"/>
            </a:endParaRPr>
          </a:p>
        </p:txBody>
      </p:sp>
      <p:cxnSp>
        <p:nvCxnSpPr>
          <p:cNvPr id="368" name="Straight Connector 367"/>
          <p:cNvCxnSpPr/>
          <p:nvPr/>
        </p:nvCxnSpPr>
        <p:spPr>
          <a:xfrm>
            <a:off x="6152462" y="302719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cxnSp>
        <p:nvCxnSpPr>
          <p:cNvPr id="369" name="Straight Connector 368"/>
          <p:cNvCxnSpPr/>
          <p:nvPr/>
        </p:nvCxnSpPr>
        <p:spPr>
          <a:xfrm>
            <a:off x="6872541" y="302719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cxnSp>
        <p:nvCxnSpPr>
          <p:cNvPr id="370" name="Straight Connector 369"/>
          <p:cNvCxnSpPr/>
          <p:nvPr/>
        </p:nvCxnSpPr>
        <p:spPr>
          <a:xfrm>
            <a:off x="7376599" y="302719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cxnSp>
        <p:nvCxnSpPr>
          <p:cNvPr id="371" name="Straight Connector 370"/>
          <p:cNvCxnSpPr/>
          <p:nvPr/>
        </p:nvCxnSpPr>
        <p:spPr>
          <a:xfrm>
            <a:off x="8024670" y="302719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cxnSp>
        <p:nvCxnSpPr>
          <p:cNvPr id="372" name="Straight Connector 371"/>
          <p:cNvCxnSpPr/>
          <p:nvPr/>
        </p:nvCxnSpPr>
        <p:spPr>
          <a:xfrm>
            <a:off x="8600735" y="302719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cxnSp>
        <p:nvCxnSpPr>
          <p:cNvPr id="373" name="Straight Connector 372"/>
          <p:cNvCxnSpPr/>
          <p:nvPr/>
        </p:nvCxnSpPr>
        <p:spPr>
          <a:xfrm>
            <a:off x="9320814" y="302719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cxnSp>
        <p:nvCxnSpPr>
          <p:cNvPr id="374" name="Straight Connector 373"/>
          <p:cNvCxnSpPr/>
          <p:nvPr/>
        </p:nvCxnSpPr>
        <p:spPr>
          <a:xfrm>
            <a:off x="6047928" y="353549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75" name="Straight Connector 374"/>
          <p:cNvCxnSpPr/>
          <p:nvPr/>
        </p:nvCxnSpPr>
        <p:spPr>
          <a:xfrm>
            <a:off x="6088415" y="353549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76" name="Straight Connector 375"/>
          <p:cNvCxnSpPr/>
          <p:nvPr/>
        </p:nvCxnSpPr>
        <p:spPr>
          <a:xfrm>
            <a:off x="6120519" y="353699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77" name="Straight Connector 376"/>
          <p:cNvCxnSpPr/>
          <p:nvPr/>
        </p:nvCxnSpPr>
        <p:spPr>
          <a:xfrm>
            <a:off x="6160423" y="353549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78" name="Straight Connector 377"/>
          <p:cNvCxnSpPr/>
          <p:nvPr/>
        </p:nvCxnSpPr>
        <p:spPr>
          <a:xfrm>
            <a:off x="6200331" y="353398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79" name="Straight Connector 378"/>
          <p:cNvCxnSpPr/>
          <p:nvPr/>
        </p:nvCxnSpPr>
        <p:spPr>
          <a:xfrm>
            <a:off x="6232434" y="353549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80" name="Straight Connector 379"/>
          <p:cNvCxnSpPr/>
          <p:nvPr/>
        </p:nvCxnSpPr>
        <p:spPr>
          <a:xfrm>
            <a:off x="6272339" y="353398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81" name="Straight Connector 380"/>
          <p:cNvCxnSpPr/>
          <p:nvPr/>
        </p:nvCxnSpPr>
        <p:spPr>
          <a:xfrm>
            <a:off x="6312828" y="353398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82" name="Straight Connector 381"/>
          <p:cNvCxnSpPr/>
          <p:nvPr/>
        </p:nvCxnSpPr>
        <p:spPr>
          <a:xfrm>
            <a:off x="6344931" y="353549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83" name="Straight Connector 382"/>
          <p:cNvCxnSpPr/>
          <p:nvPr/>
        </p:nvCxnSpPr>
        <p:spPr>
          <a:xfrm>
            <a:off x="6384836" y="353398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84" name="Straight Connector 383"/>
          <p:cNvCxnSpPr/>
          <p:nvPr/>
        </p:nvCxnSpPr>
        <p:spPr>
          <a:xfrm>
            <a:off x="6422227" y="353549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85" name="Straight Connector 384"/>
          <p:cNvCxnSpPr/>
          <p:nvPr/>
        </p:nvCxnSpPr>
        <p:spPr>
          <a:xfrm>
            <a:off x="6462714" y="353549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86" name="Straight Connector 385"/>
          <p:cNvCxnSpPr/>
          <p:nvPr/>
        </p:nvCxnSpPr>
        <p:spPr>
          <a:xfrm>
            <a:off x="6494818" y="353699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87" name="Straight Connector 386"/>
          <p:cNvCxnSpPr/>
          <p:nvPr/>
        </p:nvCxnSpPr>
        <p:spPr>
          <a:xfrm>
            <a:off x="6534722" y="353549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88" name="Straight Connector 387"/>
          <p:cNvCxnSpPr/>
          <p:nvPr/>
        </p:nvCxnSpPr>
        <p:spPr>
          <a:xfrm>
            <a:off x="6574630" y="353398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89" name="Straight Connector 388"/>
          <p:cNvCxnSpPr/>
          <p:nvPr/>
        </p:nvCxnSpPr>
        <p:spPr>
          <a:xfrm>
            <a:off x="6606733" y="353549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90" name="Straight Connector 389"/>
          <p:cNvCxnSpPr/>
          <p:nvPr/>
        </p:nvCxnSpPr>
        <p:spPr>
          <a:xfrm>
            <a:off x="6646638" y="353398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91" name="Straight Connector 390"/>
          <p:cNvCxnSpPr/>
          <p:nvPr/>
        </p:nvCxnSpPr>
        <p:spPr>
          <a:xfrm>
            <a:off x="6687127" y="353398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92" name="Straight Connector 391"/>
          <p:cNvCxnSpPr/>
          <p:nvPr/>
        </p:nvCxnSpPr>
        <p:spPr>
          <a:xfrm>
            <a:off x="6719230" y="353549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93" name="Straight Connector 392"/>
          <p:cNvCxnSpPr/>
          <p:nvPr/>
        </p:nvCxnSpPr>
        <p:spPr>
          <a:xfrm>
            <a:off x="6759135" y="353398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94" name="Straight Connector 393"/>
          <p:cNvCxnSpPr/>
          <p:nvPr/>
        </p:nvCxnSpPr>
        <p:spPr>
          <a:xfrm>
            <a:off x="6791181" y="353549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95" name="Straight Connector 394"/>
          <p:cNvCxnSpPr/>
          <p:nvPr/>
        </p:nvCxnSpPr>
        <p:spPr>
          <a:xfrm>
            <a:off x="6823285" y="353699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96" name="Straight Connector 395"/>
          <p:cNvCxnSpPr/>
          <p:nvPr/>
        </p:nvCxnSpPr>
        <p:spPr>
          <a:xfrm>
            <a:off x="6863189" y="353549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97" name="Straight Connector 396"/>
          <p:cNvCxnSpPr/>
          <p:nvPr/>
        </p:nvCxnSpPr>
        <p:spPr>
          <a:xfrm>
            <a:off x="6903676" y="353549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98" name="Straight Connector 397"/>
          <p:cNvCxnSpPr/>
          <p:nvPr/>
        </p:nvCxnSpPr>
        <p:spPr>
          <a:xfrm>
            <a:off x="6894761" y="353549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399" name="Straight Connector 398"/>
          <p:cNvCxnSpPr/>
          <p:nvPr/>
        </p:nvCxnSpPr>
        <p:spPr>
          <a:xfrm>
            <a:off x="6926867" y="353699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00" name="Straight Connector 399"/>
          <p:cNvCxnSpPr/>
          <p:nvPr/>
        </p:nvCxnSpPr>
        <p:spPr>
          <a:xfrm>
            <a:off x="6966769" y="353549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01" name="Straight Connector 400"/>
          <p:cNvCxnSpPr/>
          <p:nvPr/>
        </p:nvCxnSpPr>
        <p:spPr>
          <a:xfrm>
            <a:off x="7006677" y="353398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02" name="Straight Connector 401"/>
          <p:cNvCxnSpPr/>
          <p:nvPr/>
        </p:nvCxnSpPr>
        <p:spPr>
          <a:xfrm>
            <a:off x="7038783" y="353549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03" name="Straight Connector 402"/>
          <p:cNvCxnSpPr/>
          <p:nvPr/>
        </p:nvCxnSpPr>
        <p:spPr>
          <a:xfrm>
            <a:off x="7078687" y="353398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04" name="Straight Connector 403"/>
          <p:cNvCxnSpPr/>
          <p:nvPr/>
        </p:nvCxnSpPr>
        <p:spPr>
          <a:xfrm>
            <a:off x="7078682" y="3534574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05" name="Straight Connector 404"/>
          <p:cNvCxnSpPr/>
          <p:nvPr/>
        </p:nvCxnSpPr>
        <p:spPr>
          <a:xfrm>
            <a:off x="7118589" y="3537832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06" name="Straight Connector 405"/>
          <p:cNvCxnSpPr/>
          <p:nvPr/>
        </p:nvCxnSpPr>
        <p:spPr>
          <a:xfrm>
            <a:off x="7154669" y="353367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07" name="Straight Connector 406"/>
          <p:cNvCxnSpPr/>
          <p:nvPr/>
        </p:nvCxnSpPr>
        <p:spPr>
          <a:xfrm>
            <a:off x="7192709" y="352947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08" name="Straight Connector 407"/>
          <p:cNvCxnSpPr/>
          <p:nvPr/>
        </p:nvCxnSpPr>
        <p:spPr>
          <a:xfrm>
            <a:off x="7230100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09" name="Straight Connector 408"/>
          <p:cNvCxnSpPr/>
          <p:nvPr/>
        </p:nvCxnSpPr>
        <p:spPr>
          <a:xfrm>
            <a:off x="7270587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10" name="Straight Connector 409"/>
          <p:cNvCxnSpPr/>
          <p:nvPr/>
        </p:nvCxnSpPr>
        <p:spPr>
          <a:xfrm>
            <a:off x="7302693" y="353248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11" name="Straight Connector 410"/>
          <p:cNvCxnSpPr/>
          <p:nvPr/>
        </p:nvCxnSpPr>
        <p:spPr>
          <a:xfrm>
            <a:off x="7342597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12" name="Straight Connector 411"/>
          <p:cNvCxnSpPr/>
          <p:nvPr/>
        </p:nvCxnSpPr>
        <p:spPr>
          <a:xfrm>
            <a:off x="7382505" y="352947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13" name="Straight Connector 412"/>
          <p:cNvCxnSpPr/>
          <p:nvPr/>
        </p:nvCxnSpPr>
        <p:spPr>
          <a:xfrm>
            <a:off x="7414608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14" name="Straight Connector 413"/>
          <p:cNvCxnSpPr/>
          <p:nvPr/>
        </p:nvCxnSpPr>
        <p:spPr>
          <a:xfrm>
            <a:off x="7454513" y="352947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15" name="Straight Connector 414"/>
          <p:cNvCxnSpPr/>
          <p:nvPr/>
        </p:nvCxnSpPr>
        <p:spPr>
          <a:xfrm>
            <a:off x="7495000" y="352947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16" name="Straight Connector 415"/>
          <p:cNvCxnSpPr/>
          <p:nvPr/>
        </p:nvCxnSpPr>
        <p:spPr>
          <a:xfrm>
            <a:off x="7527103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17" name="Straight Connector 416"/>
          <p:cNvCxnSpPr/>
          <p:nvPr/>
        </p:nvCxnSpPr>
        <p:spPr>
          <a:xfrm>
            <a:off x="7567008" y="352947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18" name="Straight Connector 417"/>
          <p:cNvCxnSpPr/>
          <p:nvPr/>
        </p:nvCxnSpPr>
        <p:spPr>
          <a:xfrm>
            <a:off x="7599054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19" name="Straight Connector 418"/>
          <p:cNvCxnSpPr/>
          <p:nvPr/>
        </p:nvCxnSpPr>
        <p:spPr>
          <a:xfrm>
            <a:off x="7631160" y="353248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20" name="Straight Connector 419"/>
          <p:cNvCxnSpPr/>
          <p:nvPr/>
        </p:nvCxnSpPr>
        <p:spPr>
          <a:xfrm>
            <a:off x="7671062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21" name="Straight Connector 420"/>
          <p:cNvCxnSpPr/>
          <p:nvPr/>
        </p:nvCxnSpPr>
        <p:spPr>
          <a:xfrm>
            <a:off x="7711551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22" name="Straight Connector 421"/>
          <p:cNvCxnSpPr/>
          <p:nvPr/>
        </p:nvCxnSpPr>
        <p:spPr>
          <a:xfrm>
            <a:off x="7702636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23" name="Straight Connector 422"/>
          <p:cNvCxnSpPr/>
          <p:nvPr/>
        </p:nvCxnSpPr>
        <p:spPr>
          <a:xfrm>
            <a:off x="7734740" y="353248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24" name="Straight Connector 423"/>
          <p:cNvCxnSpPr/>
          <p:nvPr/>
        </p:nvCxnSpPr>
        <p:spPr>
          <a:xfrm>
            <a:off x="7774644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25" name="Straight Connector 424"/>
          <p:cNvCxnSpPr/>
          <p:nvPr/>
        </p:nvCxnSpPr>
        <p:spPr>
          <a:xfrm>
            <a:off x="7814552" y="352947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26" name="Straight Connector 425"/>
          <p:cNvCxnSpPr/>
          <p:nvPr/>
        </p:nvCxnSpPr>
        <p:spPr>
          <a:xfrm>
            <a:off x="7846656" y="353097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27" name="Straight Connector 426"/>
          <p:cNvCxnSpPr/>
          <p:nvPr/>
        </p:nvCxnSpPr>
        <p:spPr>
          <a:xfrm>
            <a:off x="7886560" y="352947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28" name="Straight Connector 427"/>
          <p:cNvCxnSpPr/>
          <p:nvPr/>
        </p:nvCxnSpPr>
        <p:spPr>
          <a:xfrm>
            <a:off x="7886556" y="3530059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29" name="Straight Connector 428"/>
          <p:cNvCxnSpPr/>
          <p:nvPr/>
        </p:nvCxnSpPr>
        <p:spPr>
          <a:xfrm>
            <a:off x="7926464" y="3533317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30" name="Straight Connector 429"/>
          <p:cNvCxnSpPr/>
          <p:nvPr/>
        </p:nvCxnSpPr>
        <p:spPr>
          <a:xfrm>
            <a:off x="7962542" y="352915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31" name="Straight Connector 430"/>
          <p:cNvCxnSpPr/>
          <p:nvPr/>
        </p:nvCxnSpPr>
        <p:spPr>
          <a:xfrm>
            <a:off x="8002023" y="353549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32" name="Straight Connector 431"/>
          <p:cNvCxnSpPr/>
          <p:nvPr/>
        </p:nvCxnSpPr>
        <p:spPr>
          <a:xfrm>
            <a:off x="8042510" y="353549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33" name="Straight Connector 432"/>
          <p:cNvCxnSpPr/>
          <p:nvPr/>
        </p:nvCxnSpPr>
        <p:spPr>
          <a:xfrm>
            <a:off x="8074614" y="353699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34" name="Straight Connector 433"/>
          <p:cNvCxnSpPr/>
          <p:nvPr/>
        </p:nvCxnSpPr>
        <p:spPr>
          <a:xfrm>
            <a:off x="8114518" y="353549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35" name="Straight Connector 434"/>
          <p:cNvCxnSpPr/>
          <p:nvPr/>
        </p:nvCxnSpPr>
        <p:spPr>
          <a:xfrm>
            <a:off x="8154426" y="353398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36" name="Straight Connector 435"/>
          <p:cNvCxnSpPr/>
          <p:nvPr/>
        </p:nvCxnSpPr>
        <p:spPr>
          <a:xfrm>
            <a:off x="8186532" y="353549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37" name="Straight Connector 436"/>
          <p:cNvCxnSpPr/>
          <p:nvPr/>
        </p:nvCxnSpPr>
        <p:spPr>
          <a:xfrm>
            <a:off x="8226434" y="353398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38" name="Straight Connector 437"/>
          <p:cNvCxnSpPr/>
          <p:nvPr/>
        </p:nvCxnSpPr>
        <p:spPr>
          <a:xfrm>
            <a:off x="8266923" y="353398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39" name="Straight Connector 438"/>
          <p:cNvCxnSpPr/>
          <p:nvPr/>
        </p:nvCxnSpPr>
        <p:spPr>
          <a:xfrm>
            <a:off x="8299027" y="353549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40" name="Straight Connector 439"/>
          <p:cNvCxnSpPr/>
          <p:nvPr/>
        </p:nvCxnSpPr>
        <p:spPr>
          <a:xfrm>
            <a:off x="8338931" y="353398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41" name="Straight Connector 440"/>
          <p:cNvCxnSpPr/>
          <p:nvPr/>
        </p:nvCxnSpPr>
        <p:spPr>
          <a:xfrm>
            <a:off x="8376322" y="353549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42" name="Straight Connector 441"/>
          <p:cNvCxnSpPr/>
          <p:nvPr/>
        </p:nvCxnSpPr>
        <p:spPr>
          <a:xfrm>
            <a:off x="8416809" y="353549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43" name="Straight Connector 442"/>
          <p:cNvCxnSpPr/>
          <p:nvPr/>
        </p:nvCxnSpPr>
        <p:spPr>
          <a:xfrm>
            <a:off x="8448915" y="353699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44" name="Straight Connector 443"/>
          <p:cNvCxnSpPr/>
          <p:nvPr/>
        </p:nvCxnSpPr>
        <p:spPr>
          <a:xfrm>
            <a:off x="8488817" y="353549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45" name="Straight Connector 444"/>
          <p:cNvCxnSpPr/>
          <p:nvPr/>
        </p:nvCxnSpPr>
        <p:spPr>
          <a:xfrm>
            <a:off x="8528725" y="353398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46" name="Straight Connector 445"/>
          <p:cNvCxnSpPr/>
          <p:nvPr/>
        </p:nvCxnSpPr>
        <p:spPr>
          <a:xfrm>
            <a:off x="8571598" y="3539595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47" name="Straight Connector 446"/>
          <p:cNvCxnSpPr/>
          <p:nvPr/>
        </p:nvCxnSpPr>
        <p:spPr>
          <a:xfrm>
            <a:off x="8571592" y="3535420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48" name="Straight Connector 447"/>
          <p:cNvCxnSpPr/>
          <p:nvPr/>
        </p:nvCxnSpPr>
        <p:spPr>
          <a:xfrm>
            <a:off x="8611502" y="3533915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49" name="Straight Connector 448"/>
          <p:cNvCxnSpPr/>
          <p:nvPr/>
        </p:nvCxnSpPr>
        <p:spPr>
          <a:xfrm>
            <a:off x="8647580" y="3534517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50" name="Straight Connector 449"/>
          <p:cNvCxnSpPr/>
          <p:nvPr/>
        </p:nvCxnSpPr>
        <p:spPr>
          <a:xfrm>
            <a:off x="8685619" y="3535080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51" name="Straight Connector 450"/>
          <p:cNvCxnSpPr/>
          <p:nvPr/>
        </p:nvCxnSpPr>
        <p:spPr>
          <a:xfrm>
            <a:off x="8723011" y="3536585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52" name="Straight Connector 451"/>
          <p:cNvCxnSpPr/>
          <p:nvPr/>
        </p:nvCxnSpPr>
        <p:spPr>
          <a:xfrm>
            <a:off x="8763500" y="3536585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53" name="Straight Connector 452"/>
          <p:cNvCxnSpPr/>
          <p:nvPr/>
        </p:nvCxnSpPr>
        <p:spPr>
          <a:xfrm>
            <a:off x="8795603" y="3538090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54" name="Straight Connector 453"/>
          <p:cNvCxnSpPr/>
          <p:nvPr/>
        </p:nvCxnSpPr>
        <p:spPr>
          <a:xfrm>
            <a:off x="8835507" y="3536585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55" name="Straight Connector 454"/>
          <p:cNvCxnSpPr/>
          <p:nvPr/>
        </p:nvCxnSpPr>
        <p:spPr>
          <a:xfrm>
            <a:off x="8875415" y="3535080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56" name="Straight Connector 455"/>
          <p:cNvCxnSpPr/>
          <p:nvPr/>
        </p:nvCxnSpPr>
        <p:spPr>
          <a:xfrm>
            <a:off x="8907519" y="3536585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57" name="Straight Connector 456"/>
          <p:cNvCxnSpPr/>
          <p:nvPr/>
        </p:nvCxnSpPr>
        <p:spPr>
          <a:xfrm>
            <a:off x="8947423" y="3535080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58" name="Straight Connector 457"/>
          <p:cNvCxnSpPr/>
          <p:nvPr/>
        </p:nvCxnSpPr>
        <p:spPr>
          <a:xfrm>
            <a:off x="8987910" y="3535080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59" name="Straight Connector 458"/>
          <p:cNvCxnSpPr/>
          <p:nvPr/>
        </p:nvCxnSpPr>
        <p:spPr>
          <a:xfrm>
            <a:off x="9020016" y="3536585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60" name="Straight Connector 459"/>
          <p:cNvCxnSpPr/>
          <p:nvPr/>
        </p:nvCxnSpPr>
        <p:spPr>
          <a:xfrm>
            <a:off x="9059918" y="3535080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61" name="Straight Connector 460"/>
          <p:cNvCxnSpPr/>
          <p:nvPr/>
        </p:nvCxnSpPr>
        <p:spPr>
          <a:xfrm>
            <a:off x="9091965" y="3536585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62" name="Straight Connector 461"/>
          <p:cNvCxnSpPr/>
          <p:nvPr/>
        </p:nvCxnSpPr>
        <p:spPr>
          <a:xfrm>
            <a:off x="9124071" y="3538090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63" name="Straight Connector 462"/>
          <p:cNvCxnSpPr/>
          <p:nvPr/>
        </p:nvCxnSpPr>
        <p:spPr>
          <a:xfrm>
            <a:off x="9163975" y="3536585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64" name="Straight Connector 463"/>
          <p:cNvCxnSpPr/>
          <p:nvPr/>
        </p:nvCxnSpPr>
        <p:spPr>
          <a:xfrm>
            <a:off x="9204462" y="3536585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65" name="Straight Connector 464"/>
          <p:cNvCxnSpPr/>
          <p:nvPr/>
        </p:nvCxnSpPr>
        <p:spPr>
          <a:xfrm>
            <a:off x="9195547" y="3536585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66" name="Straight Connector 465"/>
          <p:cNvCxnSpPr/>
          <p:nvPr/>
        </p:nvCxnSpPr>
        <p:spPr>
          <a:xfrm>
            <a:off x="9227651" y="3538090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67" name="Straight Connector 466"/>
          <p:cNvCxnSpPr/>
          <p:nvPr/>
        </p:nvCxnSpPr>
        <p:spPr>
          <a:xfrm>
            <a:off x="9267555" y="3536585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68" name="Straight Connector 467"/>
          <p:cNvCxnSpPr/>
          <p:nvPr/>
        </p:nvCxnSpPr>
        <p:spPr>
          <a:xfrm>
            <a:off x="9307463" y="3535080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69" name="Straight Connector 468"/>
          <p:cNvCxnSpPr/>
          <p:nvPr/>
        </p:nvCxnSpPr>
        <p:spPr>
          <a:xfrm>
            <a:off x="9339566" y="3536585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70" name="Straight Connector 469"/>
          <p:cNvCxnSpPr/>
          <p:nvPr/>
        </p:nvCxnSpPr>
        <p:spPr>
          <a:xfrm>
            <a:off x="9379471" y="3535080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71" name="Straight Connector 470"/>
          <p:cNvCxnSpPr/>
          <p:nvPr/>
        </p:nvCxnSpPr>
        <p:spPr>
          <a:xfrm>
            <a:off x="9379467" y="3535668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72" name="Straight Connector 471"/>
          <p:cNvCxnSpPr/>
          <p:nvPr/>
        </p:nvCxnSpPr>
        <p:spPr>
          <a:xfrm>
            <a:off x="9419375" y="3538926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73" name="Straight Connector 472"/>
          <p:cNvCxnSpPr/>
          <p:nvPr/>
        </p:nvCxnSpPr>
        <p:spPr>
          <a:xfrm>
            <a:off x="9455453" y="3534765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74" name="Straight Connector 473"/>
          <p:cNvCxnSpPr/>
          <p:nvPr/>
        </p:nvCxnSpPr>
        <p:spPr>
          <a:xfrm>
            <a:off x="9494934" y="3541100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75" name="Straight Connector 474"/>
          <p:cNvCxnSpPr/>
          <p:nvPr/>
        </p:nvCxnSpPr>
        <p:spPr>
          <a:xfrm>
            <a:off x="9535421" y="3541100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76" name="Straight Connector 475"/>
          <p:cNvCxnSpPr/>
          <p:nvPr/>
        </p:nvCxnSpPr>
        <p:spPr>
          <a:xfrm>
            <a:off x="9567527" y="3542605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77" name="Straight Connector 476"/>
          <p:cNvCxnSpPr/>
          <p:nvPr/>
        </p:nvCxnSpPr>
        <p:spPr>
          <a:xfrm>
            <a:off x="9607431" y="3541100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78" name="Straight Connector 477"/>
          <p:cNvCxnSpPr/>
          <p:nvPr/>
        </p:nvCxnSpPr>
        <p:spPr>
          <a:xfrm>
            <a:off x="9647339" y="3539595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79" name="Straight Connector 478"/>
          <p:cNvCxnSpPr/>
          <p:nvPr/>
        </p:nvCxnSpPr>
        <p:spPr>
          <a:xfrm>
            <a:off x="9690380" y="3543441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80" name="Straight Connector 479"/>
          <p:cNvCxnSpPr/>
          <p:nvPr/>
        </p:nvCxnSpPr>
        <p:spPr>
          <a:xfrm>
            <a:off x="9728422" y="3544004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81" name="Straight Connector 480"/>
          <p:cNvCxnSpPr/>
          <p:nvPr/>
        </p:nvCxnSpPr>
        <p:spPr>
          <a:xfrm>
            <a:off x="9765813" y="3545509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82" name="Straight Connector 481"/>
          <p:cNvCxnSpPr/>
          <p:nvPr/>
        </p:nvCxnSpPr>
        <p:spPr>
          <a:xfrm>
            <a:off x="9806300" y="3545509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83" name="Straight Connector 482"/>
          <p:cNvCxnSpPr/>
          <p:nvPr/>
        </p:nvCxnSpPr>
        <p:spPr>
          <a:xfrm>
            <a:off x="9838404" y="3547014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84" name="Straight Connector 483"/>
          <p:cNvCxnSpPr/>
          <p:nvPr/>
        </p:nvCxnSpPr>
        <p:spPr>
          <a:xfrm>
            <a:off x="9878308" y="3545509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cxnSp>
        <p:nvCxnSpPr>
          <p:cNvPr id="485" name="Straight Connector 484"/>
          <p:cNvCxnSpPr/>
          <p:nvPr/>
        </p:nvCxnSpPr>
        <p:spPr>
          <a:xfrm>
            <a:off x="9918216" y="3544004"/>
            <a:ext cx="0" cy="180020"/>
          </a:xfrm>
          <a:prstGeom prst="line">
            <a:avLst/>
          </a:prstGeom>
          <a:noFill/>
          <a:ln w="19050" cap="flat" cmpd="sng" algn="ctr">
            <a:solidFill>
              <a:srgbClr val="0070C0"/>
            </a:solidFill>
            <a:prstDash val="solid"/>
            <a:miter lim="800000"/>
          </a:ln>
          <a:effectLst/>
        </p:spPr>
      </p:cxnSp>
      <p:sp>
        <p:nvSpPr>
          <p:cNvPr id="486" name="Rectangle 485"/>
          <p:cNvSpPr/>
          <p:nvPr/>
        </p:nvSpPr>
        <p:spPr>
          <a:xfrm>
            <a:off x="5988231" y="2979789"/>
            <a:ext cx="328467" cy="772645"/>
          </a:xfrm>
          <a:prstGeom prst="rect">
            <a:avLst/>
          </a:prstGeom>
          <a:solidFill>
            <a:srgbClr val="DDDDDD">
              <a:alpha val="50000"/>
            </a:srgbClr>
          </a:solidFill>
          <a:ln w="12700" cap="flat" cmpd="sng" algn="ctr">
            <a:solidFill>
              <a:srgbClr val="DDDDDD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  <a:ea typeface="+mn-ea"/>
              <a:cs typeface="+mn-cs"/>
            </a:endParaRPr>
          </a:p>
        </p:txBody>
      </p:sp>
      <p:sp>
        <p:nvSpPr>
          <p:cNvPr id="487" name="Rectangle 486"/>
          <p:cNvSpPr/>
          <p:nvPr/>
        </p:nvSpPr>
        <p:spPr>
          <a:xfrm>
            <a:off x="6698956" y="2979789"/>
            <a:ext cx="328467" cy="772645"/>
          </a:xfrm>
          <a:prstGeom prst="rect">
            <a:avLst/>
          </a:prstGeom>
          <a:solidFill>
            <a:srgbClr val="DDDDDD">
              <a:alpha val="50000"/>
            </a:srgbClr>
          </a:solidFill>
          <a:ln w="12700" cap="flat" cmpd="sng" algn="ctr">
            <a:solidFill>
              <a:srgbClr val="DDDDDD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  <a:ea typeface="+mn-ea"/>
              <a:cs typeface="+mn-cs"/>
            </a:endParaRPr>
          </a:p>
        </p:txBody>
      </p:sp>
      <p:sp>
        <p:nvSpPr>
          <p:cNvPr id="488" name="Rectangle 487"/>
          <p:cNvSpPr/>
          <p:nvPr/>
        </p:nvSpPr>
        <p:spPr>
          <a:xfrm>
            <a:off x="7218273" y="2979789"/>
            <a:ext cx="328467" cy="772645"/>
          </a:xfrm>
          <a:prstGeom prst="rect">
            <a:avLst/>
          </a:prstGeom>
          <a:solidFill>
            <a:srgbClr val="DDDDDD">
              <a:alpha val="50000"/>
            </a:srgbClr>
          </a:solidFill>
          <a:ln w="12700" cap="flat" cmpd="sng" algn="ctr">
            <a:solidFill>
              <a:srgbClr val="DDDDDD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  <a:ea typeface="+mn-ea"/>
              <a:cs typeface="+mn-cs"/>
            </a:endParaRPr>
          </a:p>
        </p:txBody>
      </p:sp>
      <p:sp>
        <p:nvSpPr>
          <p:cNvPr id="489" name="Rectangle 488"/>
          <p:cNvSpPr/>
          <p:nvPr/>
        </p:nvSpPr>
        <p:spPr>
          <a:xfrm>
            <a:off x="7860438" y="2979789"/>
            <a:ext cx="328467" cy="772645"/>
          </a:xfrm>
          <a:prstGeom prst="rect">
            <a:avLst/>
          </a:prstGeom>
          <a:solidFill>
            <a:srgbClr val="DDDDDD">
              <a:alpha val="50000"/>
            </a:srgbClr>
          </a:solidFill>
          <a:ln w="12700" cap="flat" cmpd="sng" algn="ctr">
            <a:solidFill>
              <a:srgbClr val="DDDDDD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  <a:ea typeface="+mn-ea"/>
              <a:cs typeface="+mn-cs"/>
            </a:endParaRPr>
          </a:p>
        </p:txBody>
      </p:sp>
      <p:sp>
        <p:nvSpPr>
          <p:cNvPr id="490" name="Rectangle 489"/>
          <p:cNvSpPr/>
          <p:nvPr/>
        </p:nvSpPr>
        <p:spPr>
          <a:xfrm>
            <a:off x="8435035" y="2979789"/>
            <a:ext cx="328467" cy="772645"/>
          </a:xfrm>
          <a:prstGeom prst="rect">
            <a:avLst/>
          </a:prstGeom>
          <a:solidFill>
            <a:srgbClr val="DDDDDD">
              <a:alpha val="50000"/>
            </a:srgbClr>
          </a:solidFill>
          <a:ln w="12700" cap="flat" cmpd="sng" algn="ctr">
            <a:solidFill>
              <a:srgbClr val="DDDDDD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  <a:ea typeface="+mn-ea"/>
              <a:cs typeface="+mn-cs"/>
            </a:endParaRPr>
          </a:p>
        </p:txBody>
      </p:sp>
      <p:sp>
        <p:nvSpPr>
          <p:cNvPr id="491" name="Rectangle 490"/>
          <p:cNvSpPr/>
          <p:nvPr/>
        </p:nvSpPr>
        <p:spPr>
          <a:xfrm>
            <a:off x="9156584" y="2983229"/>
            <a:ext cx="328467" cy="772645"/>
          </a:xfrm>
          <a:prstGeom prst="rect">
            <a:avLst/>
          </a:prstGeom>
          <a:solidFill>
            <a:srgbClr val="DDDDDD">
              <a:alpha val="50000"/>
            </a:srgbClr>
          </a:solidFill>
          <a:ln w="12700" cap="flat" cmpd="sng" algn="ctr">
            <a:solidFill>
              <a:srgbClr val="DDDDDD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  <a:ea typeface="+mn-ea"/>
              <a:cs typeface="+mn-cs"/>
            </a:endParaRPr>
          </a:p>
        </p:txBody>
      </p:sp>
      <p:cxnSp>
        <p:nvCxnSpPr>
          <p:cNvPr id="492" name="Straight Connector 491"/>
          <p:cNvCxnSpPr>
            <a:stCxn id="10" idx="0"/>
            <a:endCxn id="361" idx="2"/>
          </p:cNvCxnSpPr>
          <p:nvPr/>
        </p:nvCxnSpPr>
        <p:spPr>
          <a:xfrm flipH="1" flipV="1">
            <a:off x="4648455" y="3755874"/>
            <a:ext cx="1683126" cy="3223492"/>
          </a:xfrm>
          <a:prstGeom prst="line">
            <a:avLst/>
          </a:prstGeom>
          <a:noFill/>
          <a:ln w="19050" cap="flat" cmpd="sng" algn="ctr">
            <a:solidFill>
              <a:srgbClr val="4D4D4D"/>
            </a:solidFill>
            <a:prstDash val="lgDashDotDot"/>
            <a:miter lim="800000"/>
          </a:ln>
          <a:effectLst/>
        </p:spPr>
      </p:cxnSp>
      <p:cxnSp>
        <p:nvCxnSpPr>
          <p:cNvPr id="493" name="Straight Connector 492"/>
          <p:cNvCxnSpPr>
            <a:stCxn id="3" idx="0"/>
            <a:endCxn id="490" idx="2"/>
          </p:cNvCxnSpPr>
          <p:nvPr/>
        </p:nvCxnSpPr>
        <p:spPr>
          <a:xfrm flipV="1">
            <a:off x="5022723" y="3752434"/>
            <a:ext cx="3576546" cy="883298"/>
          </a:xfrm>
          <a:prstGeom prst="line">
            <a:avLst/>
          </a:prstGeom>
          <a:noFill/>
          <a:ln w="19050" cap="flat" cmpd="sng" algn="ctr">
            <a:solidFill>
              <a:srgbClr val="5F5F5F"/>
            </a:solidFill>
            <a:prstDash val="sysDash"/>
            <a:miter lim="800000"/>
          </a:ln>
          <a:effectLst/>
        </p:spPr>
      </p:cxnSp>
      <p:cxnSp>
        <p:nvCxnSpPr>
          <p:cNvPr id="496" name="Straight Connector 495"/>
          <p:cNvCxnSpPr>
            <a:stCxn id="3" idx="0"/>
            <a:endCxn id="360" idx="2"/>
          </p:cNvCxnSpPr>
          <p:nvPr/>
        </p:nvCxnSpPr>
        <p:spPr>
          <a:xfrm flipH="1" flipV="1">
            <a:off x="3844353" y="3755874"/>
            <a:ext cx="1178370" cy="879858"/>
          </a:xfrm>
          <a:prstGeom prst="line">
            <a:avLst/>
          </a:prstGeom>
          <a:noFill/>
          <a:ln w="19050" cap="flat" cmpd="sng" algn="ctr">
            <a:solidFill>
              <a:srgbClr val="5F5F5F"/>
            </a:solidFill>
            <a:prstDash val="sysDash"/>
            <a:miter lim="800000"/>
          </a:ln>
          <a:effectLst/>
        </p:spPr>
      </p:cxnSp>
      <p:cxnSp>
        <p:nvCxnSpPr>
          <p:cNvPr id="497" name="Straight Connector 496"/>
          <p:cNvCxnSpPr>
            <a:stCxn id="3" idx="0"/>
            <a:endCxn id="362" idx="2"/>
          </p:cNvCxnSpPr>
          <p:nvPr/>
        </p:nvCxnSpPr>
        <p:spPr>
          <a:xfrm flipV="1">
            <a:off x="5022723" y="3752434"/>
            <a:ext cx="480471" cy="883298"/>
          </a:xfrm>
          <a:prstGeom prst="line">
            <a:avLst/>
          </a:prstGeom>
          <a:noFill/>
          <a:ln w="19050" cap="flat" cmpd="sng" algn="ctr">
            <a:solidFill>
              <a:srgbClr val="5F5F5F"/>
            </a:solidFill>
            <a:prstDash val="sysDash"/>
            <a:miter lim="800000"/>
          </a:ln>
          <a:effectLst/>
        </p:spPr>
      </p:cxnSp>
      <p:cxnSp>
        <p:nvCxnSpPr>
          <p:cNvPr id="498" name="Straight Connector 497"/>
          <p:cNvCxnSpPr>
            <a:stCxn id="10" idx="0"/>
            <a:endCxn id="488" idx="2"/>
          </p:cNvCxnSpPr>
          <p:nvPr/>
        </p:nvCxnSpPr>
        <p:spPr>
          <a:xfrm flipV="1">
            <a:off x="6331581" y="3752434"/>
            <a:ext cx="1050926" cy="3226932"/>
          </a:xfrm>
          <a:prstGeom prst="line">
            <a:avLst/>
          </a:prstGeom>
          <a:noFill/>
          <a:ln w="19050" cap="flat" cmpd="sng" algn="ctr">
            <a:solidFill>
              <a:srgbClr val="4D4D4D"/>
            </a:solidFill>
            <a:prstDash val="lgDashDotDot"/>
            <a:miter lim="800000"/>
          </a:ln>
          <a:effectLst/>
        </p:spPr>
      </p:cxnSp>
      <p:cxnSp>
        <p:nvCxnSpPr>
          <p:cNvPr id="499" name="Straight Connector 498"/>
          <p:cNvCxnSpPr>
            <a:stCxn id="10" idx="0"/>
            <a:endCxn id="489" idx="2"/>
          </p:cNvCxnSpPr>
          <p:nvPr/>
        </p:nvCxnSpPr>
        <p:spPr>
          <a:xfrm flipV="1">
            <a:off x="6331581" y="3752434"/>
            <a:ext cx="1693091" cy="3226932"/>
          </a:xfrm>
          <a:prstGeom prst="line">
            <a:avLst/>
          </a:prstGeom>
          <a:noFill/>
          <a:ln w="19050" cap="flat" cmpd="sng" algn="ctr">
            <a:solidFill>
              <a:srgbClr val="4D4D4D"/>
            </a:solidFill>
            <a:prstDash val="lgDashDotDot"/>
            <a:miter lim="800000"/>
          </a:ln>
          <a:effectLst/>
        </p:spPr>
      </p:cxnSp>
      <p:cxnSp>
        <p:nvCxnSpPr>
          <p:cNvPr id="500" name="Straight Connector 499"/>
          <p:cNvCxnSpPr>
            <a:stCxn id="10" idx="0"/>
            <a:endCxn id="491" idx="2"/>
          </p:cNvCxnSpPr>
          <p:nvPr/>
        </p:nvCxnSpPr>
        <p:spPr>
          <a:xfrm flipV="1">
            <a:off x="6331581" y="3755874"/>
            <a:ext cx="2989237" cy="3223492"/>
          </a:xfrm>
          <a:prstGeom prst="line">
            <a:avLst/>
          </a:prstGeom>
          <a:noFill/>
          <a:ln w="19050" cap="flat" cmpd="sng" algn="ctr">
            <a:solidFill>
              <a:srgbClr val="4D4D4D"/>
            </a:solidFill>
            <a:prstDash val="lgDashDotDot"/>
            <a:miter lim="800000"/>
          </a:ln>
          <a:effectLst/>
        </p:spPr>
      </p:cxnSp>
      <p:pic>
        <p:nvPicPr>
          <p:cNvPr id="501" name="Picture 50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6305" y="601494"/>
            <a:ext cx="2788143" cy="1510244"/>
          </a:xfrm>
          <a:prstGeom prst="rect">
            <a:avLst/>
          </a:prstGeom>
          <a:ln>
            <a:solidFill>
              <a:srgbClr val="F8F8F8">
                <a:lumMod val="50000"/>
              </a:srgbClr>
            </a:solidFill>
          </a:ln>
        </p:spPr>
      </p:pic>
      <p:cxnSp>
        <p:nvCxnSpPr>
          <p:cNvPr id="502" name="Straight Connector 501"/>
          <p:cNvCxnSpPr>
            <a:stCxn id="359" idx="0"/>
            <a:endCxn id="501" idx="2"/>
          </p:cNvCxnSpPr>
          <p:nvPr/>
        </p:nvCxnSpPr>
        <p:spPr>
          <a:xfrm flipV="1">
            <a:off x="3240409" y="2111739"/>
            <a:ext cx="1469967" cy="871489"/>
          </a:xfrm>
          <a:prstGeom prst="line">
            <a:avLst/>
          </a:prstGeom>
          <a:noFill/>
          <a:ln w="190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ysDash"/>
            <a:miter lim="800000"/>
          </a:ln>
          <a:effectLst/>
        </p:spPr>
      </p:cxnSp>
      <p:cxnSp>
        <p:nvCxnSpPr>
          <p:cNvPr id="503" name="Straight Connector 502"/>
          <p:cNvCxnSpPr>
            <a:stCxn id="360" idx="0"/>
            <a:endCxn id="501" idx="2"/>
          </p:cNvCxnSpPr>
          <p:nvPr/>
        </p:nvCxnSpPr>
        <p:spPr>
          <a:xfrm flipV="1">
            <a:off x="3844352" y="2111739"/>
            <a:ext cx="866022" cy="871489"/>
          </a:xfrm>
          <a:prstGeom prst="line">
            <a:avLst/>
          </a:prstGeom>
          <a:noFill/>
          <a:ln w="190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ysDash"/>
            <a:miter lim="800000"/>
          </a:ln>
          <a:effectLst/>
        </p:spPr>
      </p:cxnSp>
      <p:cxnSp>
        <p:nvCxnSpPr>
          <p:cNvPr id="504" name="Straight Connector 503"/>
          <p:cNvCxnSpPr>
            <a:stCxn id="491" idx="0"/>
            <a:endCxn id="501" idx="2"/>
          </p:cNvCxnSpPr>
          <p:nvPr/>
        </p:nvCxnSpPr>
        <p:spPr>
          <a:xfrm flipH="1" flipV="1">
            <a:off x="4710374" y="2111739"/>
            <a:ext cx="4610440" cy="871489"/>
          </a:xfrm>
          <a:prstGeom prst="line">
            <a:avLst/>
          </a:prstGeom>
          <a:noFill/>
          <a:ln w="190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ysDash"/>
            <a:miter lim="800000"/>
          </a:ln>
          <a:effectLst/>
        </p:spPr>
      </p:cxnSp>
      <p:cxnSp>
        <p:nvCxnSpPr>
          <p:cNvPr id="505" name="Straight Connector 504"/>
          <p:cNvCxnSpPr>
            <a:stCxn id="490" idx="0"/>
            <a:endCxn id="501" idx="2"/>
          </p:cNvCxnSpPr>
          <p:nvPr/>
        </p:nvCxnSpPr>
        <p:spPr>
          <a:xfrm flipH="1" flipV="1">
            <a:off x="4710376" y="2111739"/>
            <a:ext cx="3888893" cy="868049"/>
          </a:xfrm>
          <a:prstGeom prst="line">
            <a:avLst/>
          </a:prstGeom>
          <a:noFill/>
          <a:ln w="190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ysDash"/>
            <a:miter lim="800000"/>
          </a:ln>
          <a:effectLst/>
        </p:spPr>
      </p:cxnSp>
      <p:cxnSp>
        <p:nvCxnSpPr>
          <p:cNvPr id="506" name="Straight Connector 505"/>
          <p:cNvCxnSpPr>
            <a:stCxn id="489" idx="0"/>
            <a:endCxn id="501" idx="2"/>
          </p:cNvCxnSpPr>
          <p:nvPr/>
        </p:nvCxnSpPr>
        <p:spPr>
          <a:xfrm flipH="1" flipV="1">
            <a:off x="4710375" y="2111739"/>
            <a:ext cx="3314296" cy="868049"/>
          </a:xfrm>
          <a:prstGeom prst="line">
            <a:avLst/>
          </a:prstGeom>
          <a:noFill/>
          <a:ln w="190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ysDash"/>
            <a:miter lim="800000"/>
          </a:ln>
          <a:effectLst/>
        </p:spPr>
      </p:cxnSp>
      <p:cxnSp>
        <p:nvCxnSpPr>
          <p:cNvPr id="507" name="Straight Connector 506"/>
          <p:cNvCxnSpPr>
            <a:stCxn id="488" idx="0"/>
            <a:endCxn id="501" idx="2"/>
          </p:cNvCxnSpPr>
          <p:nvPr/>
        </p:nvCxnSpPr>
        <p:spPr>
          <a:xfrm flipH="1" flipV="1">
            <a:off x="4710377" y="2111739"/>
            <a:ext cx="2672131" cy="868049"/>
          </a:xfrm>
          <a:prstGeom prst="line">
            <a:avLst/>
          </a:prstGeom>
          <a:noFill/>
          <a:ln w="190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ysDash"/>
            <a:miter lim="800000"/>
          </a:ln>
          <a:effectLst/>
        </p:spPr>
      </p:cxnSp>
      <p:cxnSp>
        <p:nvCxnSpPr>
          <p:cNvPr id="508" name="Straight Connector 507"/>
          <p:cNvCxnSpPr>
            <a:stCxn id="487" idx="0"/>
            <a:endCxn id="501" idx="2"/>
          </p:cNvCxnSpPr>
          <p:nvPr/>
        </p:nvCxnSpPr>
        <p:spPr>
          <a:xfrm flipH="1" flipV="1">
            <a:off x="4710376" y="2111739"/>
            <a:ext cx="2152815" cy="868049"/>
          </a:xfrm>
          <a:prstGeom prst="line">
            <a:avLst/>
          </a:prstGeom>
          <a:noFill/>
          <a:ln w="190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ysDash"/>
            <a:miter lim="800000"/>
          </a:ln>
          <a:effectLst/>
        </p:spPr>
      </p:cxnSp>
      <p:cxnSp>
        <p:nvCxnSpPr>
          <p:cNvPr id="509" name="Straight Connector 508"/>
          <p:cNvCxnSpPr>
            <a:stCxn id="486" idx="0"/>
            <a:endCxn id="501" idx="2"/>
          </p:cNvCxnSpPr>
          <p:nvPr/>
        </p:nvCxnSpPr>
        <p:spPr>
          <a:xfrm flipH="1" flipV="1">
            <a:off x="4710374" y="2111739"/>
            <a:ext cx="1442088" cy="868049"/>
          </a:xfrm>
          <a:prstGeom prst="line">
            <a:avLst/>
          </a:prstGeom>
          <a:noFill/>
          <a:ln w="190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ysDash"/>
            <a:miter lim="800000"/>
          </a:ln>
          <a:effectLst/>
        </p:spPr>
      </p:cxnSp>
      <p:cxnSp>
        <p:nvCxnSpPr>
          <p:cNvPr id="510" name="Straight Connector 509"/>
          <p:cNvCxnSpPr>
            <a:stCxn id="362" idx="0"/>
            <a:endCxn id="501" idx="2"/>
          </p:cNvCxnSpPr>
          <p:nvPr/>
        </p:nvCxnSpPr>
        <p:spPr>
          <a:xfrm flipH="1" flipV="1">
            <a:off x="4710376" y="2111739"/>
            <a:ext cx="792817" cy="868049"/>
          </a:xfrm>
          <a:prstGeom prst="line">
            <a:avLst/>
          </a:prstGeom>
          <a:noFill/>
          <a:ln w="190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ysDash"/>
            <a:miter lim="800000"/>
          </a:ln>
          <a:effectLst/>
        </p:spPr>
      </p:cxnSp>
      <p:cxnSp>
        <p:nvCxnSpPr>
          <p:cNvPr id="511" name="Straight Connector 510"/>
          <p:cNvCxnSpPr>
            <a:stCxn id="361" idx="0"/>
            <a:endCxn id="501" idx="2"/>
          </p:cNvCxnSpPr>
          <p:nvPr/>
        </p:nvCxnSpPr>
        <p:spPr>
          <a:xfrm flipV="1">
            <a:off x="4648452" y="2111739"/>
            <a:ext cx="61922" cy="871489"/>
          </a:xfrm>
          <a:prstGeom prst="line">
            <a:avLst/>
          </a:prstGeom>
          <a:noFill/>
          <a:ln w="190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ysDash"/>
            <a:miter lim="800000"/>
          </a:ln>
          <a:effectLst/>
        </p:spPr>
      </p:cxnSp>
      <p:sp>
        <p:nvSpPr>
          <p:cNvPr id="512" name="Right Arrow 511"/>
          <p:cNvSpPr/>
          <p:nvPr/>
        </p:nvSpPr>
        <p:spPr>
          <a:xfrm>
            <a:off x="6508477" y="5180284"/>
            <a:ext cx="535574" cy="371230"/>
          </a:xfrm>
          <a:prstGeom prst="rightArrow">
            <a:avLst/>
          </a:prstGeom>
          <a:solidFill>
            <a:srgbClr val="F8F8F8">
              <a:lumMod val="50000"/>
            </a:srgbClr>
          </a:solidFill>
          <a:ln w="12700" cap="flat" cmpd="sng" algn="ctr">
            <a:solidFill>
              <a:srgbClr val="DDDDDD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  <a:ea typeface="+mn-ea"/>
              <a:cs typeface="+mn-cs"/>
            </a:endParaRPr>
          </a:p>
        </p:txBody>
      </p:sp>
      <p:sp>
        <p:nvSpPr>
          <p:cNvPr id="513" name="TextBox 512"/>
          <p:cNvSpPr txBox="1"/>
          <p:nvPr/>
        </p:nvSpPr>
        <p:spPr>
          <a:xfrm>
            <a:off x="3971247" y="271532"/>
            <a:ext cx="15876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tr-TR" sz="1400" b="1" dirty="0" smtClean="0">
                <a:solidFill>
                  <a:prstClr val="black"/>
                </a:solidFill>
                <a:latin typeface="Euphemia"/>
              </a:rPr>
              <a:t>Ham  </a:t>
            </a:r>
            <a:r>
              <a:rPr lang="tr-TR" sz="1400" b="1" dirty="0" smtClean="0">
                <a:solidFill>
                  <a:prstClr val="black"/>
                </a:solidFill>
                <a:latin typeface="Euphemia"/>
              </a:rPr>
              <a:t>PSF  </a:t>
            </a:r>
            <a:r>
              <a:rPr lang="tr-TR" sz="1400" b="1" dirty="0" smtClean="0">
                <a:solidFill>
                  <a:prstClr val="black"/>
                </a:solidFill>
                <a:latin typeface="Euphemia"/>
              </a:rPr>
              <a:t>Verisi</a:t>
            </a:r>
            <a:endParaRPr lang="fr-FR" sz="1400" b="1" dirty="0">
              <a:solidFill>
                <a:prstClr val="black"/>
              </a:solidFill>
              <a:latin typeface="Euphemia"/>
            </a:endParaRPr>
          </a:p>
        </p:txBody>
      </p:sp>
      <p:sp>
        <p:nvSpPr>
          <p:cNvPr id="514" name="TextBox 513"/>
          <p:cNvSpPr txBox="1"/>
          <p:nvPr/>
        </p:nvSpPr>
        <p:spPr>
          <a:xfrm>
            <a:off x="4125875" y="6163917"/>
            <a:ext cx="17159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tr-TR" sz="1400" b="1" dirty="0" smtClean="0">
                <a:solidFill>
                  <a:prstClr val="black"/>
                </a:solidFill>
                <a:latin typeface="Euphemia"/>
              </a:rPr>
              <a:t>Eğitim  </a:t>
            </a:r>
            <a:r>
              <a:rPr lang="tr-TR" sz="1400" b="1" dirty="0" smtClean="0">
                <a:solidFill>
                  <a:prstClr val="black"/>
                </a:solidFill>
                <a:latin typeface="Euphemia"/>
              </a:rPr>
              <a:t>PSF  </a:t>
            </a:r>
            <a:r>
              <a:rPr lang="tr-TR" sz="1400" b="1" dirty="0" smtClean="0">
                <a:solidFill>
                  <a:prstClr val="black"/>
                </a:solidFill>
                <a:latin typeface="Euphemia"/>
              </a:rPr>
              <a:t>Verisi</a:t>
            </a:r>
            <a:endParaRPr lang="fr-FR" sz="1400" b="1" dirty="0">
              <a:solidFill>
                <a:prstClr val="black"/>
              </a:solidFill>
              <a:latin typeface="Euphemia"/>
            </a:endParaRPr>
          </a:p>
        </p:txBody>
      </p:sp>
      <p:sp>
        <p:nvSpPr>
          <p:cNvPr id="515" name="TextBox 514"/>
          <p:cNvSpPr txBox="1"/>
          <p:nvPr/>
        </p:nvSpPr>
        <p:spPr>
          <a:xfrm>
            <a:off x="5625044" y="8495232"/>
            <a:ext cx="15443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tr-TR" sz="1400" b="1" dirty="0">
                <a:solidFill>
                  <a:prstClr val="black"/>
                </a:solidFill>
                <a:latin typeface="Euphemia"/>
              </a:rPr>
              <a:t>Test </a:t>
            </a:r>
            <a:r>
              <a:rPr lang="tr-TR" sz="1400" b="1" dirty="0" smtClean="0">
                <a:solidFill>
                  <a:prstClr val="black"/>
                </a:solidFill>
                <a:latin typeface="Euphemia"/>
              </a:rPr>
              <a:t> PSF  </a:t>
            </a:r>
            <a:r>
              <a:rPr lang="tr-TR" sz="1400" b="1" dirty="0" smtClean="0">
                <a:solidFill>
                  <a:prstClr val="black"/>
                </a:solidFill>
                <a:latin typeface="Euphemia"/>
              </a:rPr>
              <a:t>Verisi</a:t>
            </a:r>
            <a:endParaRPr lang="fr-FR" sz="1400" b="1" dirty="0">
              <a:solidFill>
                <a:prstClr val="black"/>
              </a:solidFill>
              <a:latin typeface="Euphemia"/>
            </a:endParaRPr>
          </a:p>
        </p:txBody>
      </p:sp>
      <p:sp>
        <p:nvSpPr>
          <p:cNvPr id="516" name="TextBox 515"/>
          <p:cNvSpPr txBox="1"/>
          <p:nvPr/>
        </p:nvSpPr>
        <p:spPr>
          <a:xfrm>
            <a:off x="1838580" y="2416677"/>
            <a:ext cx="13210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tr-TR" sz="1400" b="1" dirty="0">
                <a:solidFill>
                  <a:prstClr val="black"/>
                </a:solidFill>
                <a:latin typeface="Euphemia"/>
              </a:rPr>
              <a:t>2n=10 </a:t>
            </a:r>
            <a:r>
              <a:rPr lang="tr-TR" sz="1400" b="1" dirty="0" smtClean="0">
                <a:solidFill>
                  <a:prstClr val="black"/>
                </a:solidFill>
                <a:latin typeface="Euphemia"/>
              </a:rPr>
              <a:t> parça</a:t>
            </a:r>
            <a:endParaRPr lang="fr-FR" sz="1400" b="1" dirty="0">
              <a:solidFill>
                <a:prstClr val="black"/>
              </a:solidFill>
              <a:latin typeface="Euphemia"/>
            </a:endParaRPr>
          </a:p>
        </p:txBody>
      </p:sp>
      <p:sp>
        <p:nvSpPr>
          <p:cNvPr id="523" name="Right Arrow 522"/>
          <p:cNvSpPr/>
          <p:nvPr/>
        </p:nvSpPr>
        <p:spPr>
          <a:xfrm>
            <a:off x="7797452" y="7548872"/>
            <a:ext cx="535574" cy="371230"/>
          </a:xfrm>
          <a:prstGeom prst="rightArrow">
            <a:avLst/>
          </a:prstGeom>
          <a:solidFill>
            <a:srgbClr val="F8F8F8">
              <a:lumMod val="50000"/>
            </a:srgbClr>
          </a:solidFill>
          <a:ln w="12700" cap="flat" cmpd="sng" algn="ctr">
            <a:solidFill>
              <a:srgbClr val="DDDDDD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  <a:ea typeface="+mn-ea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0880" y="4605856"/>
            <a:ext cx="2790185" cy="1558061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7924" y="4635732"/>
            <a:ext cx="2789598" cy="153302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7024" y="6990556"/>
            <a:ext cx="2780347" cy="1504676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359" y="6979366"/>
            <a:ext cx="2760443" cy="1504676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16" name="TextBox 15"/>
          <p:cNvSpPr txBox="1"/>
          <p:nvPr/>
        </p:nvSpPr>
        <p:spPr>
          <a:xfrm>
            <a:off x="2872408" y="3159714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dirty="0" smtClean="0"/>
              <a:t>1</a:t>
            </a:r>
            <a:endParaRPr lang="fr-FR" dirty="0"/>
          </a:p>
        </p:txBody>
      </p:sp>
      <p:sp>
        <p:nvSpPr>
          <p:cNvPr id="517" name="TextBox 516"/>
          <p:cNvSpPr txBox="1"/>
          <p:nvPr/>
        </p:nvSpPr>
        <p:spPr>
          <a:xfrm>
            <a:off x="3467404" y="3157128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dirty="0"/>
              <a:t>2</a:t>
            </a:r>
            <a:endParaRPr lang="fr-FR" dirty="0"/>
          </a:p>
        </p:txBody>
      </p:sp>
      <p:sp>
        <p:nvSpPr>
          <p:cNvPr id="518" name="TextBox 517"/>
          <p:cNvSpPr txBox="1"/>
          <p:nvPr/>
        </p:nvSpPr>
        <p:spPr>
          <a:xfrm>
            <a:off x="4277448" y="3154472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dirty="0"/>
              <a:t>3</a:t>
            </a:r>
            <a:endParaRPr lang="fr-FR" dirty="0"/>
          </a:p>
        </p:txBody>
      </p:sp>
      <p:sp>
        <p:nvSpPr>
          <p:cNvPr id="519" name="TextBox 518"/>
          <p:cNvSpPr txBox="1"/>
          <p:nvPr/>
        </p:nvSpPr>
        <p:spPr>
          <a:xfrm>
            <a:off x="5126686" y="3155846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dirty="0"/>
              <a:t>4</a:t>
            </a:r>
            <a:endParaRPr lang="fr-FR" dirty="0"/>
          </a:p>
        </p:txBody>
      </p:sp>
      <p:sp>
        <p:nvSpPr>
          <p:cNvPr id="520" name="TextBox 519"/>
          <p:cNvSpPr txBox="1"/>
          <p:nvPr/>
        </p:nvSpPr>
        <p:spPr>
          <a:xfrm>
            <a:off x="5782760" y="3154472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dirty="0"/>
              <a:t>5</a:t>
            </a:r>
            <a:endParaRPr lang="fr-FR" dirty="0"/>
          </a:p>
        </p:txBody>
      </p:sp>
      <p:sp>
        <p:nvSpPr>
          <p:cNvPr id="521" name="TextBox 520"/>
          <p:cNvSpPr txBox="1"/>
          <p:nvPr/>
        </p:nvSpPr>
        <p:spPr>
          <a:xfrm>
            <a:off x="6486836" y="3155846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dirty="0" smtClean="0"/>
              <a:t>6</a:t>
            </a:r>
            <a:endParaRPr lang="fr-FR" dirty="0"/>
          </a:p>
        </p:txBody>
      </p:sp>
      <p:sp>
        <p:nvSpPr>
          <p:cNvPr id="525" name="TextBox 524"/>
          <p:cNvSpPr txBox="1"/>
          <p:nvPr/>
        </p:nvSpPr>
        <p:spPr>
          <a:xfrm>
            <a:off x="7025182" y="3155846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dirty="0" smtClean="0"/>
              <a:t>7</a:t>
            </a:r>
            <a:endParaRPr lang="fr-FR" dirty="0"/>
          </a:p>
        </p:txBody>
      </p:sp>
      <p:sp>
        <p:nvSpPr>
          <p:cNvPr id="526" name="TextBox 525"/>
          <p:cNvSpPr txBox="1"/>
          <p:nvPr/>
        </p:nvSpPr>
        <p:spPr>
          <a:xfrm>
            <a:off x="7661824" y="3155846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dirty="0" smtClean="0"/>
              <a:t>8</a:t>
            </a:r>
            <a:endParaRPr lang="fr-FR" dirty="0"/>
          </a:p>
        </p:txBody>
      </p:sp>
      <p:sp>
        <p:nvSpPr>
          <p:cNvPr id="527" name="TextBox 526"/>
          <p:cNvSpPr txBox="1"/>
          <p:nvPr/>
        </p:nvSpPr>
        <p:spPr>
          <a:xfrm>
            <a:off x="8226458" y="3154472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dirty="0" smtClean="0"/>
              <a:t>9</a:t>
            </a:r>
            <a:endParaRPr lang="fr-FR" dirty="0"/>
          </a:p>
        </p:txBody>
      </p:sp>
      <p:sp>
        <p:nvSpPr>
          <p:cNvPr id="528" name="TextBox 527"/>
          <p:cNvSpPr txBox="1"/>
          <p:nvPr/>
        </p:nvSpPr>
        <p:spPr>
          <a:xfrm>
            <a:off x="8842344" y="3155846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dirty="0" smtClean="0"/>
              <a:t>10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532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9" grpId="0" animBg="1"/>
      <p:bldP spid="360" grpId="0" animBg="1"/>
      <p:bldP spid="361" grpId="0" animBg="1"/>
      <p:bldP spid="362" grpId="0" animBg="1"/>
      <p:bldP spid="367" grpId="0" animBg="1"/>
      <p:bldP spid="486" grpId="0" animBg="1"/>
      <p:bldP spid="487" grpId="0" animBg="1"/>
      <p:bldP spid="488" grpId="0" animBg="1"/>
      <p:bldP spid="489" grpId="0" animBg="1"/>
      <p:bldP spid="490" grpId="0" animBg="1"/>
      <p:bldP spid="491" grpId="0" animBg="1"/>
      <p:bldP spid="512" grpId="0" animBg="1"/>
      <p:bldP spid="52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33</Words>
  <Application>Microsoft Office PowerPoint</Application>
  <PresentationFormat>A3 Paper (297x420 mm)</PresentationFormat>
  <Paragraphs>19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Gurcan</dc:creator>
  <cp:lastModifiedBy>Gurcan</cp:lastModifiedBy>
  <cp:revision>9</cp:revision>
  <dcterms:created xsi:type="dcterms:W3CDTF">2013-04-17T14:42:25Z</dcterms:created>
  <dcterms:modified xsi:type="dcterms:W3CDTF">2013-06-20T20:23:08Z</dcterms:modified>
</cp:coreProperties>
</file>